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6" r:id="rId3"/>
  </p:sldMasterIdLst>
  <p:notesMasterIdLst>
    <p:notesMasterId r:id="rId17"/>
  </p:notesMasterIdLst>
  <p:sldIdLst>
    <p:sldId id="287" r:id="rId4"/>
    <p:sldId id="272" r:id="rId5"/>
    <p:sldId id="297" r:id="rId6"/>
    <p:sldId id="308" r:id="rId7"/>
    <p:sldId id="302" r:id="rId8"/>
    <p:sldId id="303" r:id="rId9"/>
    <p:sldId id="304" r:id="rId10"/>
    <p:sldId id="305" r:id="rId11"/>
    <p:sldId id="307" r:id="rId12"/>
    <p:sldId id="311" r:id="rId13"/>
    <p:sldId id="314" r:id="rId14"/>
    <p:sldId id="315" r:id="rId15"/>
    <p:sldId id="317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336132-7059-425C-9CE5-823FEC7399F4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DF0E78-1F79-487E-B756-C9E903F19C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586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-SvwlwYlKrw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Cop </a:t>
            </a:r>
            <a:r>
              <a:rPr lang="en-US" dirty="0" err="1"/>
              <a:t>nguồn</a:t>
            </a:r>
            <a:r>
              <a:rPr lang="en-US" dirty="0"/>
              <a:t>:</a:t>
            </a:r>
            <a:r>
              <a:rPr lang="en-US" baseline="0" dirty="0"/>
              <a:t>  </a:t>
            </a:r>
            <a:r>
              <a:rPr lang="en-US" dirty="0">
                <a:hlinkClick r:id="rId3"/>
              </a:rPr>
              <a:t>https://www.youtube.com/watch?v=-SvwlwYlKrw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7D7903-5196-4A15-91E0-5D369AFEAD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607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145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627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3007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45953-EDA9-4E03-AE7A-949CB0E8B3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895682-D0C4-4BE6-8406-339B15DE74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06CEE1-F4C5-4094-B3D7-390826DEB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05/05/2025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86B412-5710-4870-9003-9A7A4CDAF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E4002-9D2B-4649-AA45-14014E5E2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49000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4C6BC-163F-4A9C-BF82-ED3BC5A3D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9F7D1-A585-43DA-BB3D-354180C41B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584879-66F8-4B51-8190-778F7C088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05/05/2025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4A1201-BA24-4EA8-B89E-440761F7D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9F89C1-B8E2-4911-AD8D-7D2F2D2C0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64472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50BD8-CDC9-4085-A5AB-6BB5B59E4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BA6B4-0183-45C7-8A03-A07C7ED560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CC745-6CB7-4FDC-9249-F005C56C5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05/05/2025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63BD4A-DC4A-4F03-AA3B-CD032C99F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EDBDF-591D-4287-9F2C-EC7E6391C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52687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B9DD6-C682-4EDB-AC70-83653ABC2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53180-4D0C-484C-B717-6EF95A8C5A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AC19FF-468C-4F53-B728-691FEEDB99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497198-B6C5-4913-AEA1-D8D80EF37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05/05/2025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66A67A-A7FC-4B66-8EFB-45AC6D7C2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7FE9FC-D7FF-48EF-8B23-A1512E97A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7943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392B1-BBC6-4856-BAC5-5BBF5DC23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12BD71-50E4-46A2-A145-DFB84D30EC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FCB2A8-CA45-4739-878F-A099C4029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EE5D2F-5A7E-4E4C-989D-21483E1898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466E42-E473-41C0-8ADF-3A531620F0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5ADE07-9D11-4CDC-82F6-10BA239ED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05/05/2025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453E33-E7CB-4CD7-8460-CA8560D24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A748AB-2669-4DFD-A30F-6BA810352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50660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35272-E74D-4A24-AE19-9F4C98D78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DE629D-F302-4FE0-8482-44C9E78EB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05/05/2025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8F2514-BB69-4559-B305-9C98A1B5F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C4113D-2780-4DA1-B454-F5A2DE0ED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35888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435F48-7DE3-4191-83B8-D9918BC33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05/05/2025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1D53B8-2A54-4B26-9548-02AD7C3E1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BE0BDB-C499-4492-9C4D-229672E20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42378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9A1A6-9676-409B-B7F9-DC237C0B3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9E716-8F62-45BF-AE07-D9FDDAC77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E3C9B1-7F60-4877-AE8C-A7D4DC61D1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BE523F-F654-4129-BEDF-C3755B072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05/05/2025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FB03CB-9227-4928-B823-7EEC57734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03A2D6-347A-462B-BC8F-1FE848A75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2232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9146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55373-7133-45CE-93E8-F455FE809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B27E1C-2AB6-4AB1-89BA-257A235E61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F402BC-969F-4B59-A189-E86B78A569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ABAE2D-BC4C-4B80-AB0A-710A06D78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05/05/2025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1A20A3-C2DE-4EA2-8C00-2F5949F11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7B6B65-82CC-4C0D-9056-71066C5FD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28634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4DBFF-038E-4E4D-9618-B059561D6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B59679-EBBD-4D91-8AC6-405C831F68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6F2642-E5C7-4282-8E08-809F0E10E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05/05/2025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5D129-600D-47F0-8115-192E95C22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A3AE1A-F284-4793-A167-E05507A45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84203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3F2445-6C05-4974-8059-CDE80DD0F5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AF7117-648B-4FF8-B19A-C959DB00A6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0395F8-8356-40F2-8214-D5ABE4092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05/05/2025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4B9769-E5D0-4938-9628-42ECD10D4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E7AA5-A5DE-472A-B3D1-D86DFCB00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66474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0D5F5F8-4B4E-46D9-BE32-37360D7128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5/5/2025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9A06537-7FF8-4563-9536-0DD57FDD41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736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0D5F5F8-4B4E-46D9-BE32-37360D7128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5/5/2025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9A06537-7FF8-4563-9536-0DD57FDD41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5517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0D5F5F8-4B4E-46D9-BE32-37360D7128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5/5/2025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9A06537-7FF8-4563-9536-0DD57FDD41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2187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0D5F5F8-4B4E-46D9-BE32-37360D7128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5/5/2025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9A06537-7FF8-4563-9536-0DD57FDD41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8789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0D5F5F8-4B4E-46D9-BE32-37360D7128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5/5/2025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9A06537-7FF8-4563-9536-0DD57FDD41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0859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0D5F5F8-4B4E-46D9-BE32-37360D7128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5/5/2025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9A06537-7FF8-4563-9536-0DD57FDD41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2252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0D5F5F8-4B4E-46D9-BE32-37360D7128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5/5/2025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9A06537-7FF8-4563-9536-0DD57FDD41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430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9115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0D5F5F8-4B4E-46D9-BE32-37360D7128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5/5/2025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9A06537-7FF8-4563-9536-0DD57FDD41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9556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0D5F5F8-4B4E-46D9-BE32-37360D7128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5/5/2025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9A06537-7FF8-4563-9536-0DD57FDD41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1577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0D5F5F8-4B4E-46D9-BE32-37360D7128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5/5/2025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9A06537-7FF8-4563-9536-0DD57FDD41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8983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0D5F5F8-4B4E-46D9-BE32-37360D7128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5/5/2025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9A06537-7FF8-4563-9536-0DD57FDD41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701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845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87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130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122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118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947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2025/5/5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44797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911161-6662-405A-840A-1332879E3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756BC-849D-491E-BA77-D7D60DC23C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38E616-2B30-4250-BCDE-A4E5F2B6AE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D9E612-EF23-41C1-A5CC-E0212E0D284D}" type="datetimeFigureOut">
              <a:rPr lang="en-GB" smtClean="0"/>
              <a:t>05/05/2025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C7A57B-ADF8-4BDD-B805-0BCEDA0D96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239846-D624-4CB1-A699-82AA596ABE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7594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50D5F5F8-4B4E-46D9-BE32-37360D7128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5/5/2025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29A06537-7FF8-4563-9536-0DD57FDD41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064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3" Type="http://schemas.openxmlformats.org/officeDocument/2006/relationships/image" Target="../media/image11.png"/><Relationship Id="rId7" Type="http://schemas.openxmlformats.org/officeDocument/2006/relationships/image" Target="../media/image26.png"/><Relationship Id="rId12" Type="http://schemas.openxmlformats.org/officeDocument/2006/relationships/audio" Target="../media/audio6.wav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audio" Target="../media/audio3.wav"/><Relationship Id="rId9" Type="http://schemas.openxmlformats.org/officeDocument/2006/relationships/audio" Target="../media/audio5.wav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jpg"/><Relationship Id="rId5" Type="http://schemas.openxmlformats.org/officeDocument/2006/relationships/audio" Target="../media/audio2.wav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jpg"/><Relationship Id="rId5" Type="http://schemas.openxmlformats.org/officeDocument/2006/relationships/audio" Target="../media/audio2.wav"/><Relationship Id="rId10" Type="http://schemas.openxmlformats.org/officeDocument/2006/relationships/image" Target="../media/image20.png"/><Relationship Id="rId4" Type="http://schemas.openxmlformats.org/officeDocument/2006/relationships/audio" Target="../media/audio1.wav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636912"/>
            <a:ext cx="5040704" cy="34521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23532" y="1780222"/>
            <a:ext cx="45528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 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1789498" y="178056"/>
            <a:ext cx="2844982" cy="1218927"/>
          </a:xfrm>
          <a:prstGeom prst="cloudCallout">
            <a:avLst>
              <a:gd name="adj1" fmla="val 36980"/>
              <a:gd name="adj2" fmla="val 20978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4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013" y="4725144"/>
            <a:ext cx="4464496" cy="23926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670202"/>
            <a:ext cx="4511724" cy="43792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46471"/>
            <a:ext cx="1080120" cy="12474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9632" y="46471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lưu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xúc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02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616025"/>
            <a:ext cx="1466850" cy="1609725"/>
          </a:xfrm>
          <a:prstGeom prst="rect">
            <a:avLst/>
          </a:prstGeom>
        </p:spPr>
      </p:pic>
      <p:sp>
        <p:nvSpPr>
          <p:cNvPr id="8" name="Cloud 7"/>
          <p:cNvSpPr/>
          <p:nvPr/>
        </p:nvSpPr>
        <p:spPr>
          <a:xfrm>
            <a:off x="129386" y="2420888"/>
            <a:ext cx="9014614" cy="2304256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61444" y="2780928"/>
            <a:ext cx="77030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*</a:t>
            </a: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srgbClr val="1D6FA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</a:t>
            </a:r>
            <a:r>
              <a:rPr kumimoji="0" lang="vi-VN" sz="2800" b="1" i="0" u="sng" strike="noStrike" kern="1200" cap="none" spc="0" normalizeH="0" baseline="0" noProof="0" dirty="0" smtClean="0">
                <a:ln>
                  <a:noFill/>
                </a:ln>
                <a:solidFill>
                  <a:srgbClr val="1D6FA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ết </a:t>
            </a:r>
            <a:r>
              <a:rPr kumimoji="0" lang="vi-VN" sz="2800" b="1" i="0" u="sng" strike="noStrike" kern="1200" cap="none" spc="0" normalizeH="0" baseline="0" noProof="0" dirty="0">
                <a:ln>
                  <a:noFill/>
                </a:ln>
                <a:solidFill>
                  <a:srgbClr val="1D6FA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luận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Khi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tiếp xúc với các con 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vật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để đảm bảo an toàn cho bản thân chúng ta cần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tránh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trêu 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chọc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fr-FR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đánh</a:t>
            </a:r>
            <a:r>
              <a:rPr kumimoji="0" lang="fr-F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đập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con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vật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;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không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làm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đau</a:t>
            </a:r>
            <a:r>
              <a:rPr kumimoji="0" lang="fr-F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…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133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650" y="1187764"/>
            <a:ext cx="8449350" cy="44258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93" y="1196752"/>
            <a:ext cx="834682" cy="963999"/>
          </a:xfrm>
          <a:prstGeom prst="rect">
            <a:avLst/>
          </a:prstGeom>
        </p:spPr>
      </p:pic>
      <p:pic>
        <p:nvPicPr>
          <p:cNvPr id="5" name="Picture 15">
            <a:hlinkClick r:id="" action="ppaction://noaction">
              <a:snd r:embed="rId4" name="Am-thanh-tra-loi-dung-www_nhacchuongvui_com.wav"/>
            </a:hlinkClick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91" y="5560823"/>
            <a:ext cx="1065212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hlinkClick r:id="" action="ppaction://noaction">
              <a:snd r:embed="rId6" name="hammer.wav"/>
            </a:hlinkClick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131" y="5596025"/>
            <a:ext cx="9556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7">
            <a:hlinkClick r:id="" action="ppaction://noaction">
              <a:snd r:embed="rId4" name="Am-thanh-tra-loi-dung-www_nhacchuongvui_com.wav"/>
            </a:hlinkClick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778" y="5560823"/>
            <a:ext cx="773113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hlinkClick r:id="" action="ppaction://noaction">
              <a:snd r:embed="rId9" name="-Yes- SOUND EFFECT (online-audio-converter.com).wav"/>
            </a:hlinkClick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375" y="5507329"/>
            <a:ext cx="875541" cy="88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hlinkClick r:id="" action="ppaction://noaction">
              <a:snd r:embed="rId4" name="Am-thanh-tra-loi-dung-www_nhacchuongvui_com.wav"/>
            </a:hlinkClick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178" y="5532052"/>
            <a:ext cx="681038" cy="72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5">
            <a:hlinkClick r:id="" action="ppaction://noaction">
              <a:snd r:embed="rId12" name="Am-thanh-tra-loi-sai-www_nhacchuongvui_com.wav"/>
            </a:hlinkClick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260" y="5896383"/>
            <a:ext cx="579437" cy="58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2603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08 -0.0037 L -0.00087 -0.999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-4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59259E-6 L -0.01423 -1.0048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2" y="-5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22222E-6 L 0.04306 -1.0518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3" y="-5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37" y="933450"/>
            <a:ext cx="8848725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32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554" y="-329976"/>
            <a:ext cx="7419975" cy="13620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032099"/>
            <a:ext cx="6975413" cy="57626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716" y="6394803"/>
            <a:ext cx="838200" cy="4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65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26033" y="-583419"/>
            <a:ext cx="457200" cy="457200"/>
          </a:xfrm>
          <a:prstGeom prst="rect">
            <a:avLst/>
          </a:prstGeom>
        </p:spPr>
      </p:pic>
      <p:pic>
        <p:nvPicPr>
          <p:cNvPr id="10" name="Picture 115" descr="ALRMCLO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53" y="1628800"/>
            <a:ext cx="75604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87003" y="19145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defRPr/>
            </a:pPr>
            <a:r>
              <a:rPr lang="en-US" altLang="en-US" sz="30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87003" y="19145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defRPr/>
            </a:pPr>
            <a:r>
              <a:rPr lang="en-US" altLang="en-US" sz="30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87003" y="19145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defRPr/>
            </a:pPr>
            <a:r>
              <a:rPr lang="en-US" altLang="en-US" sz="30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87003" y="19145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defRPr/>
            </a:pPr>
            <a:r>
              <a:rPr lang="en-US" altLang="en-US" sz="30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87003" y="19145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defRPr/>
            </a:pPr>
            <a:r>
              <a:rPr lang="en-US" altLang="en-US" sz="30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87003" y="19145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defRPr/>
            </a:pPr>
            <a:r>
              <a:rPr lang="en-US" altLang="en-US" sz="30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87003" y="19145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defRPr/>
            </a:pPr>
            <a:r>
              <a:rPr lang="en-US" altLang="en-US" sz="30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87003" y="19145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defRPr/>
            </a:pPr>
            <a:r>
              <a:rPr lang="en-US" altLang="en-US" sz="30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87003" y="19145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defRPr/>
            </a:pPr>
            <a:r>
              <a:rPr lang="en-US" altLang="en-US" sz="30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87003" y="19145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defRPr/>
            </a:pPr>
            <a:r>
              <a:rPr lang="en-US" altLang="en-US" sz="30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87003" y="19145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defRPr/>
            </a:pPr>
            <a:r>
              <a:rPr lang="en-US" altLang="en-US" sz="30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87003" y="19145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defRPr/>
            </a:pPr>
            <a:r>
              <a:rPr lang="en-US" altLang="en-US" sz="30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387003" y="19145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defRPr/>
            </a:pPr>
            <a:r>
              <a:rPr lang="en-US" altLang="en-US" sz="30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387003" y="19145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defRPr/>
            </a:pPr>
            <a:r>
              <a:rPr lang="en-US" altLang="en-US" sz="30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387003" y="19145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defRPr/>
            </a:pPr>
            <a:r>
              <a:rPr lang="en-US" altLang="en-US" sz="30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387003" y="19145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685800" eaLnBrk="0" hangingPunct="0">
              <a:defRPr/>
            </a:pPr>
            <a:r>
              <a:rPr lang="en-US" sz="3000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7003" y="230934"/>
            <a:ext cx="8467725" cy="1028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8127" y="1593092"/>
            <a:ext cx="8029503" cy="478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973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83322"/>
            <a:ext cx="1080120" cy="12474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1405295"/>
            <a:ext cx="6336704" cy="54527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9632" y="620688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lưu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xúc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59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46" y="980728"/>
            <a:ext cx="3672408" cy="35441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478472"/>
            <a:ext cx="3840114" cy="39267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800" y="3861048"/>
            <a:ext cx="3390900" cy="28860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146" y="116632"/>
            <a:ext cx="3133725" cy="1266825"/>
          </a:xfrm>
          <a:prstGeom prst="rect">
            <a:avLst/>
          </a:prstGeom>
        </p:spPr>
      </p:pic>
      <p:pic>
        <p:nvPicPr>
          <p:cNvPr id="7" name="Picture 6">
            <a:hlinkClick r:id="" action="ppaction://noaction">
              <a:snd r:embed="rId6" name="Am-thanh-tra-loi-dung-www_nhacchuongvui_com.wav"/>
            </a:hlinkClick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5031" y="1196752"/>
            <a:ext cx="993734" cy="426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25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381" y="702464"/>
            <a:ext cx="3672408" cy="35441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6952" y="511153"/>
            <a:ext cx="3840114" cy="39267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00" y="3971925"/>
            <a:ext cx="3390900" cy="28860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1642" y="3971925"/>
            <a:ext cx="3215194" cy="2836936"/>
          </a:xfrm>
          <a:prstGeom prst="rect">
            <a:avLst/>
          </a:prstGeom>
        </p:spPr>
      </p:pic>
      <p:pic>
        <p:nvPicPr>
          <p:cNvPr id="7" name="Picture 6">
            <a:hlinkClick r:id="" action="ppaction://noaction">
              <a:snd r:embed="rId6" name="Am-thanh-tra-loi-dung-www_nhacchuongvui_com.wav"/>
            </a:hlinkClick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7371" y="1824216"/>
            <a:ext cx="993734" cy="42675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2895" y="0"/>
            <a:ext cx="88411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</a:t>
            </a:r>
            <a:r>
              <a:rPr kumimoji="0" lang="en-US" sz="2400" b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việc</a:t>
            </a:r>
            <a:r>
              <a:rPr kumimoji="0" lang="en-US" sz="2400" b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làm</a:t>
            </a:r>
            <a:r>
              <a:rPr kumimoji="0" lang="en-US" sz="2400" b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như</a:t>
            </a:r>
            <a:r>
              <a:rPr kumimoji="0" lang="en-US" sz="2400" b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r>
              <a:rPr kumimoji="0" lang="en-US" sz="2400" b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</a:t>
            </a:r>
            <a:r>
              <a:rPr kumimoji="0" lang="en-US" sz="2400" b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ăn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uống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sz="2400" b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vệ</a:t>
            </a:r>
            <a:r>
              <a:rPr kumimoji="0" lang="en-US" sz="2400" b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sinh</a:t>
            </a:r>
            <a:r>
              <a:rPr kumimoji="0" lang="en-US" sz="2400" b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chuồng</a:t>
            </a:r>
            <a:r>
              <a:rPr kumimoji="0" lang="en-US" sz="2400" b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nuôi</a:t>
            </a:r>
            <a:r>
              <a:rPr kumimoji="0" lang="en-US" sz="2400" b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sz="2400" b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giữ</a:t>
            </a:r>
            <a:r>
              <a:rPr kumimoji="0" lang="en-US" sz="2400" b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ấm</a:t>
            </a:r>
            <a:endParaRPr kumimoji="0" lang="en-US" sz="2400" b="1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cho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động</a:t>
            </a:r>
            <a:r>
              <a:rPr kumimoji="0" lang="en-US" sz="2400" b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vật</a:t>
            </a:r>
            <a:r>
              <a:rPr kumimoji="0" lang="en-US" sz="2400" b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vào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mùa</a:t>
            </a:r>
            <a:r>
              <a:rPr kumimoji="0" lang="en-US" sz="2400" b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…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tác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dụng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gì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  <a:endParaRPr kumimoji="0" lang="en-US" sz="24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42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83322"/>
            <a:ext cx="1080120" cy="12474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1405295"/>
            <a:ext cx="6336704" cy="54527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9632" y="620688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lưu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xúc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178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26033" y="-583419"/>
            <a:ext cx="457200" cy="457200"/>
          </a:xfrm>
          <a:prstGeom prst="rect">
            <a:avLst/>
          </a:prstGeom>
        </p:spPr>
      </p:pic>
      <p:pic>
        <p:nvPicPr>
          <p:cNvPr id="10" name="Picture 115" descr="ALRMCLO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53" y="1628800"/>
            <a:ext cx="75604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87003" y="19145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87003" y="19145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87003" y="19145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87003" y="19145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87003" y="19145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87003" y="19145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87003" y="19145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87003" y="19145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87003" y="19145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87003" y="19145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87003" y="19145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87003" y="19145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387003" y="19145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387003" y="19145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387003" y="19145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387003" y="19145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2076" y="266725"/>
            <a:ext cx="7782313" cy="13620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4041" y="1985810"/>
            <a:ext cx="7757021" cy="486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81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83322"/>
            <a:ext cx="1080120" cy="12474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1405295"/>
            <a:ext cx="6336704" cy="54527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9632" y="620688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lưu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xúc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17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161</Words>
  <Application>Microsoft Office PowerPoint</Application>
  <PresentationFormat>On-screen Show (4:3)</PresentationFormat>
  <Paragraphs>44</Paragraphs>
  <Slides>13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.VnBlack</vt:lpstr>
      <vt:lpstr>Arial</vt:lpstr>
      <vt:lpstr>Calibri</vt:lpstr>
      <vt:lpstr>Calibri Light</vt:lpstr>
      <vt:lpstr>等线</vt:lpstr>
      <vt:lpstr>Times New Roman</vt:lpstr>
      <vt:lpstr>1_Office Theme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11</cp:lastModifiedBy>
  <cp:revision>32</cp:revision>
  <dcterms:created xsi:type="dcterms:W3CDTF">2021-01-04T06:06:12Z</dcterms:created>
  <dcterms:modified xsi:type="dcterms:W3CDTF">2025-05-05T15:28:22Z</dcterms:modified>
</cp:coreProperties>
</file>