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39A5-D227-4ACF-BA36-BBEA53B2034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E97B-A391-4B00-A451-E6823E8BE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1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1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0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1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84D2-A0D8-4F4C-9DF0-AD894273A62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A9FB-0857-437B-BD36-227B666B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6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D4F7883B-02DB-4E80-B567-38097AD3082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79776" y="407018"/>
            <a:ext cx="4032448" cy="1213222"/>
          </a:xfrm>
          <a:prstGeom prst="doubleWave">
            <a:avLst>
              <a:gd name="adj1" fmla="val 6250"/>
              <a:gd name="adj2" fmla="val 0"/>
            </a:avLst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>
              <a:defRPr/>
            </a:pP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5333" b="1" kern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D1AEA-019D-4DE0-8ABB-EC1C48A29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2" y="777191"/>
            <a:ext cx="484773" cy="513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2AAA7-61F6-4996-B4B7-508FD6418443}"/>
              </a:ext>
            </a:extLst>
          </p:cNvPr>
          <p:cNvSpPr txBox="1"/>
          <p:nvPr/>
        </p:nvSpPr>
        <p:spPr>
          <a:xfrm>
            <a:off x="719404" y="2372883"/>
            <a:ext cx="11354177" cy="14056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54C97-C42C-4E1F-97B6-031C28BAFD0C}"/>
              </a:ext>
            </a:extLst>
          </p:cNvPr>
          <p:cNvSpPr txBox="1"/>
          <p:nvPr/>
        </p:nvSpPr>
        <p:spPr>
          <a:xfrm>
            <a:off x="715469" y="3737227"/>
            <a:ext cx="11354177" cy="14056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95EC9-F9EB-469B-96EF-D8238EBCE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2" y="777191"/>
            <a:ext cx="484773" cy="513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41E4D-35C8-416A-AB60-940EFAC40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64000" r="18423" b="6601"/>
          <a:stretch/>
        </p:blipFill>
        <p:spPr>
          <a:xfrm>
            <a:off x="1679510" y="2180861"/>
            <a:ext cx="9121013" cy="4416491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EA6859A1-FC7E-402E-868B-C658B29F53C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35627" y="663948"/>
            <a:ext cx="7008779" cy="1213222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>
              <a:defRPr/>
            </a:pP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vi-VN" altLang="zh-CN" sz="5333" b="1" kern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8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1028734"/>
            <a:ext cx="10753195" cy="2200237"/>
          </a:xfrm>
        </p:spPr>
        <p:txBody>
          <a:bodyPr numCol="1">
            <a:noAutofit/>
          </a:bodyPr>
          <a:lstStyle/>
          <a:p>
            <a:r>
              <a:rPr lang="en-US" sz="4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TRÁI ĐẤT VÀ BẦU TRỜI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5333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075901-88BA-4279-807F-8F53C40C32A9}"/>
              </a:ext>
            </a:extLst>
          </p:cNvPr>
          <p:cNvSpPr txBox="1">
            <a:spLocks/>
          </p:cNvSpPr>
          <p:nvPr/>
        </p:nvSpPr>
        <p:spPr>
          <a:xfrm>
            <a:off x="719403" y="2852936"/>
            <a:ext cx="10753195" cy="2200237"/>
          </a:xfrm>
          <a:prstGeom prst="rect">
            <a:avLst/>
          </a:prstGeom>
        </p:spPr>
        <p:txBody>
          <a:bodyPr vert="horz" lIns="121920" tIns="60960" rIns="121920" bIns="6096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27: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5333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8" y="889318"/>
            <a:ext cx="5079365" cy="507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3925" y="275692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336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20" y="2500845"/>
            <a:ext cx="5888361" cy="1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3709" y="742950"/>
            <a:ext cx="11084952" cy="12412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8" y="777191"/>
            <a:ext cx="357840" cy="513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FA42CA-CF2C-48B1-83F9-38CA9B8FF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11739" r="15136" b="57115"/>
          <a:stretch/>
        </p:blipFill>
        <p:spPr>
          <a:xfrm>
            <a:off x="963709" y="2019676"/>
            <a:ext cx="4268195" cy="3722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3D21D-7826-4DF7-96EE-FECEDAF72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44400" r="14476" b="23400"/>
          <a:stretch/>
        </p:blipFill>
        <p:spPr>
          <a:xfrm>
            <a:off x="6551879" y="2015092"/>
            <a:ext cx="4896544" cy="389998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5AE89E-015C-4762-B5F9-213649BB8F81}"/>
              </a:ext>
            </a:extLst>
          </p:cNvPr>
          <p:cNvSpPr/>
          <p:nvPr/>
        </p:nvSpPr>
        <p:spPr>
          <a:xfrm>
            <a:off x="1103446" y="5915073"/>
            <a:ext cx="3525383" cy="6665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6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267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78B5ED-085B-4E34-B943-75CE27C20D3F}"/>
              </a:ext>
            </a:extLst>
          </p:cNvPr>
          <p:cNvSpPr/>
          <p:nvPr/>
        </p:nvSpPr>
        <p:spPr>
          <a:xfrm>
            <a:off x="7448145" y="5918883"/>
            <a:ext cx="2874027" cy="774479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267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25C30-79CC-46B6-A6AB-F6B15BF8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4" y="2500845"/>
            <a:ext cx="7162673" cy="1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01" y="2665973"/>
            <a:ext cx="5169999" cy="15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A9211-A34F-4FC2-8C15-E2514AE27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" y="777191"/>
            <a:ext cx="496484" cy="513860"/>
          </a:xfrm>
          <a:prstGeom prst="rect">
            <a:avLst/>
          </a:prstGeom>
        </p:spPr>
      </p:pic>
      <p:sp>
        <p:nvSpPr>
          <p:cNvPr id="14" name="文本框 6">
            <a:extLst>
              <a:ext uri="{FF2B5EF4-FFF2-40B4-BE49-F238E27FC236}">
                <a16:creationId xmlns:a16="http://schemas.microsoft.com/office/drawing/2014/main" id="{C793F9A1-91ED-4E27-86FF-5E2BB325077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3445" y="806170"/>
            <a:ext cx="10621328" cy="1213222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>
              <a:defRPr/>
            </a:pP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Chong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chóng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</a:t>
            </a:r>
            <a:endParaRPr lang="vi-VN" altLang="zh-CN" sz="5333" b="1" kern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Hình ảnh những chiếc chong chóng vô cùng xinh xắn, hình nền đặc sắc cho  riêng bạn - Mua bán hình ảnh shutterstock giá rẻ chỉ từ 3.000 đ trong 2 phút">
            <a:extLst>
              <a:ext uri="{FF2B5EF4-FFF2-40B4-BE49-F238E27FC236}">
                <a16:creationId xmlns:a16="http://schemas.microsoft.com/office/drawing/2014/main" id="{594D6793-3C81-4416-8E37-BC3DB4373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 bwMode="auto">
          <a:xfrm>
            <a:off x="2351584" y="2330451"/>
            <a:ext cx="8256917" cy="40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2" y="777191"/>
            <a:ext cx="484773" cy="513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854" y="524627"/>
            <a:ext cx="11090807" cy="12412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EB924-0ACD-4312-98D3-392A317C6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2" t="14000" r="32897" b="65999"/>
          <a:stretch/>
        </p:blipFill>
        <p:spPr>
          <a:xfrm>
            <a:off x="473083" y="2049333"/>
            <a:ext cx="4182757" cy="4284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8C8554-AD60-42EB-9430-3E46CA0F4B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34600" r="48028" b="43000"/>
          <a:stretch/>
        </p:blipFill>
        <p:spPr>
          <a:xfrm>
            <a:off x="4847862" y="2049333"/>
            <a:ext cx="3648405" cy="4452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45620-9A01-459A-AF0A-47E0BA1E8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34600" r="10529" b="43000"/>
          <a:stretch/>
        </p:blipFill>
        <p:spPr>
          <a:xfrm>
            <a:off x="8688287" y="2049333"/>
            <a:ext cx="3360373" cy="44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15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CHỦ ĐỀ 6: TRÁI ĐẤT VÀ BẦU TRỜI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11</dc:creator>
  <cp:lastModifiedBy>Windows 11</cp:lastModifiedBy>
  <cp:revision>1</cp:revision>
  <dcterms:created xsi:type="dcterms:W3CDTF">2025-05-06T06:13:19Z</dcterms:created>
  <dcterms:modified xsi:type="dcterms:W3CDTF">2025-05-06T06:13:35Z</dcterms:modified>
</cp:coreProperties>
</file>