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8"/>
  </p:notesMasterIdLst>
  <p:sldIdLst>
    <p:sldId id="256" r:id="rId2"/>
    <p:sldId id="276" r:id="rId3"/>
    <p:sldId id="257" r:id="rId4"/>
    <p:sldId id="470" r:id="rId5"/>
    <p:sldId id="259" r:id="rId6"/>
    <p:sldId id="556" r:id="rId7"/>
    <p:sldId id="558" r:id="rId8"/>
    <p:sldId id="559" r:id="rId9"/>
    <p:sldId id="560" r:id="rId10"/>
    <p:sldId id="561" r:id="rId11"/>
    <p:sldId id="562" r:id="rId12"/>
    <p:sldId id="279" r:id="rId13"/>
    <p:sldId id="280" r:id="rId14"/>
    <p:sldId id="570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08" r:id="rId23"/>
    <p:sldId id="275" r:id="rId24"/>
    <p:sldId id="262" r:id="rId25"/>
    <p:sldId id="285" r:id="rId26"/>
    <p:sldId id="286" r:id="rId27"/>
    <p:sldId id="282" r:id="rId28"/>
    <p:sldId id="283" r:id="rId29"/>
    <p:sldId id="266" r:id="rId30"/>
    <p:sldId id="287" r:id="rId31"/>
    <p:sldId id="284" r:id="rId32"/>
    <p:sldId id="270" r:id="rId33"/>
    <p:sldId id="288" r:id="rId34"/>
    <p:sldId id="271" r:id="rId35"/>
    <p:sldId id="272" r:id="rId36"/>
    <p:sldId id="274" r:id="rId37"/>
  </p:sldIdLst>
  <p:sldSz cx="9144000" cy="5143500" type="screen16x9"/>
  <p:notesSz cx="6858000" cy="9144000"/>
  <p:embeddedFontLst>
    <p:embeddedFont>
      <p:font typeface="HP001 5 hàng" panose="020B0603050302020204" pitchFamily="34" charset="0"/>
      <p:regular r:id="rId39"/>
      <p:bold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8029" autoAdjust="0"/>
  </p:normalViewPr>
  <p:slideViewPr>
    <p:cSldViewPr showGuides="1">
      <p:cViewPr>
        <p:scale>
          <a:sx n="50" d="100"/>
          <a:sy n="50" d="100"/>
        </p:scale>
        <p:origin x="2010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46855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68295" r="27841"/>
          <a:stretch/>
        </p:blipFill>
        <p:spPr bwMode="auto">
          <a:xfrm>
            <a:off x="1259632" y="267494"/>
            <a:ext cx="57606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265389"/>
            <a:ext cx="860444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1" t="67171"/>
          <a:stretch/>
        </p:blipFill>
        <p:spPr bwMode="auto">
          <a:xfrm>
            <a:off x="899592" y="123478"/>
            <a:ext cx="65527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11910"/>
            <a:ext cx="872421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491630"/>
            <a:ext cx="3110036" cy="230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51994"/>
            <a:ext cx="5688632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2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2;p57">
            <a:extLst>
              <a:ext uri="{FF2B5EF4-FFF2-40B4-BE49-F238E27FC236}">
                <a16:creationId xmlns:a16="http://schemas.microsoft.com/office/drawing/2014/main" id="{C4EC8C3B-2C32-FA3C-F129-2CBC23AB4F2A}"/>
              </a:ext>
            </a:extLst>
          </p:cNvPr>
          <p:cNvGrpSpPr/>
          <p:nvPr/>
        </p:nvGrpSpPr>
        <p:grpSpPr>
          <a:xfrm>
            <a:off x="7142006" y="3039409"/>
            <a:ext cx="1434521" cy="2170747"/>
            <a:chOff x="250763" y="2106850"/>
            <a:chExt cx="1623287" cy="2430922"/>
          </a:xfrm>
        </p:grpSpPr>
        <p:sp>
          <p:nvSpPr>
            <p:cNvPr id="3" name="Google Shape;2333;p57">
              <a:extLst>
                <a:ext uri="{FF2B5EF4-FFF2-40B4-BE49-F238E27FC236}">
                  <a16:creationId xmlns:a16="http://schemas.microsoft.com/office/drawing/2014/main" id="{40C9FDB8-F367-016A-EAF9-03C7E221B718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4" name="Google Shape;2334;p57">
              <a:extLst>
                <a:ext uri="{FF2B5EF4-FFF2-40B4-BE49-F238E27FC236}">
                  <a16:creationId xmlns:a16="http://schemas.microsoft.com/office/drawing/2014/main" id="{D415F92B-B352-1AD2-1222-48642EF8457F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5" name="Google Shape;2335;p57">
              <a:extLst>
                <a:ext uri="{FF2B5EF4-FFF2-40B4-BE49-F238E27FC236}">
                  <a16:creationId xmlns:a16="http://schemas.microsoft.com/office/drawing/2014/main" id="{F5D698CA-2CEB-1882-A6CD-32CD53C45CE1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6" name="Google Shape;2336;p57">
              <a:extLst>
                <a:ext uri="{FF2B5EF4-FFF2-40B4-BE49-F238E27FC236}">
                  <a16:creationId xmlns:a16="http://schemas.microsoft.com/office/drawing/2014/main" id="{364EC28D-5C28-2A17-F195-452D8A6FB26E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7" name="Google Shape;2337;p57">
              <a:extLst>
                <a:ext uri="{FF2B5EF4-FFF2-40B4-BE49-F238E27FC236}">
                  <a16:creationId xmlns:a16="http://schemas.microsoft.com/office/drawing/2014/main" id="{D9626F73-A860-1593-B85E-3CE5A3EF039B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8" name="Google Shape;2338;p57">
              <a:extLst>
                <a:ext uri="{FF2B5EF4-FFF2-40B4-BE49-F238E27FC236}">
                  <a16:creationId xmlns:a16="http://schemas.microsoft.com/office/drawing/2014/main" id="{6F250D15-BBC0-ACB0-A50F-4381DDF00D7E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9" name="Google Shape;2339;p57">
              <a:extLst>
                <a:ext uri="{FF2B5EF4-FFF2-40B4-BE49-F238E27FC236}">
                  <a16:creationId xmlns:a16="http://schemas.microsoft.com/office/drawing/2014/main" id="{DE04E8FE-526D-DC35-042E-CD6491726D69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0" name="Google Shape;2340;p57">
              <a:extLst>
                <a:ext uri="{FF2B5EF4-FFF2-40B4-BE49-F238E27FC236}">
                  <a16:creationId xmlns:a16="http://schemas.microsoft.com/office/drawing/2014/main" id="{969347EA-350D-CDBC-265C-28048F60939F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1" name="Google Shape;2341;p57">
              <a:extLst>
                <a:ext uri="{FF2B5EF4-FFF2-40B4-BE49-F238E27FC236}">
                  <a16:creationId xmlns:a16="http://schemas.microsoft.com/office/drawing/2014/main" id="{5C356A22-BDBA-412D-66F9-632A4CFF2C14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2" name="Google Shape;2342;p57">
              <a:extLst>
                <a:ext uri="{FF2B5EF4-FFF2-40B4-BE49-F238E27FC236}">
                  <a16:creationId xmlns:a16="http://schemas.microsoft.com/office/drawing/2014/main" id="{9B7222F6-F79B-E4E6-E9DF-5F8923F326E4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3" name="Google Shape;2343;p57">
              <a:extLst>
                <a:ext uri="{FF2B5EF4-FFF2-40B4-BE49-F238E27FC236}">
                  <a16:creationId xmlns:a16="http://schemas.microsoft.com/office/drawing/2014/main" id="{AEE0C5CE-79A3-DB7D-DF80-9A275130FDF3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" name="Google Shape;2344;p57">
              <a:extLst>
                <a:ext uri="{FF2B5EF4-FFF2-40B4-BE49-F238E27FC236}">
                  <a16:creationId xmlns:a16="http://schemas.microsoft.com/office/drawing/2014/main" id="{97A593D7-8E97-1878-A979-4BE9E4D01FE7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" name="Google Shape;2345;p57">
              <a:extLst>
                <a:ext uri="{FF2B5EF4-FFF2-40B4-BE49-F238E27FC236}">
                  <a16:creationId xmlns:a16="http://schemas.microsoft.com/office/drawing/2014/main" id="{270A0D08-419A-1265-0BBB-B5D0B32207D5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" name="Google Shape;2346;p57">
              <a:extLst>
                <a:ext uri="{FF2B5EF4-FFF2-40B4-BE49-F238E27FC236}">
                  <a16:creationId xmlns:a16="http://schemas.microsoft.com/office/drawing/2014/main" id="{1482135B-1350-2E49-B369-E952F9C0FAEB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" name="Google Shape;2347;p57">
              <a:extLst>
                <a:ext uri="{FF2B5EF4-FFF2-40B4-BE49-F238E27FC236}">
                  <a16:creationId xmlns:a16="http://schemas.microsoft.com/office/drawing/2014/main" id="{86BD364F-C262-A06A-63F3-3570E1110901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" name="Google Shape;2348;p57">
              <a:extLst>
                <a:ext uri="{FF2B5EF4-FFF2-40B4-BE49-F238E27FC236}">
                  <a16:creationId xmlns:a16="http://schemas.microsoft.com/office/drawing/2014/main" id="{95D5F3F2-6031-5BFD-997F-450CB7C4EC64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" name="Google Shape;2349;p57">
              <a:extLst>
                <a:ext uri="{FF2B5EF4-FFF2-40B4-BE49-F238E27FC236}">
                  <a16:creationId xmlns:a16="http://schemas.microsoft.com/office/drawing/2014/main" id="{7FB1A097-6B6E-C8D6-50EA-611A9C86DF4A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0" name="Google Shape;2350;p57">
              <a:extLst>
                <a:ext uri="{FF2B5EF4-FFF2-40B4-BE49-F238E27FC236}">
                  <a16:creationId xmlns:a16="http://schemas.microsoft.com/office/drawing/2014/main" id="{0A2B5B90-A103-ECE1-387A-1182A3802BDC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1" name="Google Shape;2351;p57">
              <a:extLst>
                <a:ext uri="{FF2B5EF4-FFF2-40B4-BE49-F238E27FC236}">
                  <a16:creationId xmlns:a16="http://schemas.microsoft.com/office/drawing/2014/main" id="{0859CD5E-4372-AAB1-C0BA-1E2E15F9DAE9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2" name="Google Shape;2352;p57">
              <a:extLst>
                <a:ext uri="{FF2B5EF4-FFF2-40B4-BE49-F238E27FC236}">
                  <a16:creationId xmlns:a16="http://schemas.microsoft.com/office/drawing/2014/main" id="{A463D286-82E6-C396-DD32-114313C3191F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3" name="Google Shape;2353;p57">
              <a:extLst>
                <a:ext uri="{FF2B5EF4-FFF2-40B4-BE49-F238E27FC236}">
                  <a16:creationId xmlns:a16="http://schemas.microsoft.com/office/drawing/2014/main" id="{C7B41CC5-BAA5-3CD6-CDA3-891244A723BA}"/>
                </a:ext>
              </a:extLst>
            </p:cNvPr>
            <p:cNvSpPr/>
            <p:nvPr/>
          </p:nvSpPr>
          <p:spPr>
            <a:xfrm>
              <a:off x="752799" y="2341301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4" name="Google Shape;2354;p57">
              <a:extLst>
                <a:ext uri="{FF2B5EF4-FFF2-40B4-BE49-F238E27FC236}">
                  <a16:creationId xmlns:a16="http://schemas.microsoft.com/office/drawing/2014/main" id="{51EC4982-9227-4634-A053-1CBF8A039373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5" name="Google Shape;2355;p57">
              <a:extLst>
                <a:ext uri="{FF2B5EF4-FFF2-40B4-BE49-F238E27FC236}">
                  <a16:creationId xmlns:a16="http://schemas.microsoft.com/office/drawing/2014/main" id="{F874F16A-B460-0613-7259-0C813261FA28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6" name="Google Shape;2356;p57">
              <a:extLst>
                <a:ext uri="{FF2B5EF4-FFF2-40B4-BE49-F238E27FC236}">
                  <a16:creationId xmlns:a16="http://schemas.microsoft.com/office/drawing/2014/main" id="{0ACCAAA2-4EBF-204D-B683-119101795B60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7" name="Google Shape;2357;p57">
              <a:extLst>
                <a:ext uri="{FF2B5EF4-FFF2-40B4-BE49-F238E27FC236}">
                  <a16:creationId xmlns:a16="http://schemas.microsoft.com/office/drawing/2014/main" id="{FC0CC124-3E2C-38C8-437A-BB84D17E5D71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" name="Google Shape;2358;p57">
              <a:extLst>
                <a:ext uri="{FF2B5EF4-FFF2-40B4-BE49-F238E27FC236}">
                  <a16:creationId xmlns:a16="http://schemas.microsoft.com/office/drawing/2014/main" id="{0B510E31-EA42-EDB4-1C95-CB4366DE7BEE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" name="Google Shape;2359;p57">
              <a:extLst>
                <a:ext uri="{FF2B5EF4-FFF2-40B4-BE49-F238E27FC236}">
                  <a16:creationId xmlns:a16="http://schemas.microsoft.com/office/drawing/2014/main" id="{3B5A3D94-A272-9DD4-57FF-A6CDF23A12D5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0" name="Google Shape;2360;p57">
              <a:extLst>
                <a:ext uri="{FF2B5EF4-FFF2-40B4-BE49-F238E27FC236}">
                  <a16:creationId xmlns:a16="http://schemas.microsoft.com/office/drawing/2014/main" id="{79DEAA55-5556-86D2-03FB-78FD3BB4F390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1" name="Google Shape;2361;p57">
              <a:extLst>
                <a:ext uri="{FF2B5EF4-FFF2-40B4-BE49-F238E27FC236}">
                  <a16:creationId xmlns:a16="http://schemas.microsoft.com/office/drawing/2014/main" id="{994123A3-83E1-7982-9252-EBD86F1B327B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2" name="Google Shape;2362;p57">
              <a:extLst>
                <a:ext uri="{FF2B5EF4-FFF2-40B4-BE49-F238E27FC236}">
                  <a16:creationId xmlns:a16="http://schemas.microsoft.com/office/drawing/2014/main" id="{62C6DA3F-C73C-26B0-16D5-64FB5CF7DD0F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3" name="Google Shape;2363;p57">
              <a:extLst>
                <a:ext uri="{FF2B5EF4-FFF2-40B4-BE49-F238E27FC236}">
                  <a16:creationId xmlns:a16="http://schemas.microsoft.com/office/drawing/2014/main" id="{817E1B87-637A-4495-CAA9-36EAED9F122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4" name="Google Shape;2364;p57">
              <a:extLst>
                <a:ext uri="{FF2B5EF4-FFF2-40B4-BE49-F238E27FC236}">
                  <a16:creationId xmlns:a16="http://schemas.microsoft.com/office/drawing/2014/main" id="{0847B98D-4512-587C-0C3C-9DBEFC4F8954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35" name="Google Shape;2365;p57">
              <a:extLst>
                <a:ext uri="{FF2B5EF4-FFF2-40B4-BE49-F238E27FC236}">
                  <a16:creationId xmlns:a16="http://schemas.microsoft.com/office/drawing/2014/main" id="{D0260907-A3E5-ADFC-5B3B-A4F008FC129D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98DE9B5-9E2C-90EA-CB40-6B7F58DA9D18}"/>
              </a:ext>
            </a:extLst>
          </p:cNvPr>
          <p:cNvSpPr txBox="1"/>
          <p:nvPr/>
        </p:nvSpPr>
        <p:spPr>
          <a:xfrm>
            <a:off x="93169" y="1020673"/>
            <a:ext cx="872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Em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hãy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quan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sát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tranh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và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cho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cô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biết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oạt động nào là hoạt động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HP001 5 hàng" panose="020B0603050302020204" pitchFamily="34" charset="0"/>
              </a:rPr>
              <a:t> và không </a:t>
            </a:r>
            <a:r>
              <a:rPr lang="vi-VN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tốt cho sức khỏe</a:t>
            </a:r>
            <a:r>
              <a:rPr lang="en-US" sz="2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628E5-E485-C075-5190-CD0799780F5F}"/>
              </a:ext>
            </a:extLst>
          </p:cNvPr>
          <p:cNvSpPr txBox="1"/>
          <p:nvPr/>
        </p:nvSpPr>
        <p:spPr>
          <a:xfrm>
            <a:off x="154902" y="127794"/>
            <a:ext cx="304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001 5 hàng" panose="020B0603050302020204" pitchFamily="34" charset="0"/>
              </a:rPr>
              <a:t>Trò</a:t>
            </a:r>
            <a:r>
              <a:rPr lang="en-US" sz="4800" dirty="0">
                <a:latin typeface="HP001 5 hàng" panose="020B0603050302020204" pitchFamily="34" charset="0"/>
              </a:rPr>
              <a:t> </a:t>
            </a:r>
            <a:r>
              <a:rPr lang="en-US" sz="4800" dirty="0" err="1">
                <a:latin typeface="HP001 5 hàng" panose="020B0603050302020204" pitchFamily="34" charset="0"/>
              </a:rPr>
              <a:t>chơi</a:t>
            </a:r>
            <a:r>
              <a:rPr lang="vi-VN" sz="4800" dirty="0">
                <a:latin typeface="HP001 5 hàng" panose="020B0603050302020204" pitchFamily="34" charset="0"/>
              </a:rPr>
              <a:t>: </a:t>
            </a:r>
            <a:endParaRPr lang="en-US" sz="4800" dirty="0">
              <a:latin typeface="HP001 5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E274B4-063E-338C-D831-1AC80C3317D4}"/>
              </a:ext>
            </a:extLst>
          </p:cNvPr>
          <p:cNvSpPr txBox="1"/>
          <p:nvPr/>
        </p:nvSpPr>
        <p:spPr>
          <a:xfrm>
            <a:off x="665455" y="1988535"/>
            <a:ext cx="72461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Luật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chơi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: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Trái tim   - tương đương với đáp án A ( hoạt động </a:t>
            </a:r>
            <a:r>
              <a:rPr lang="vi-VN" sz="2000" i="1" dirty="0">
                <a:latin typeface="HP001 5 hàng" panose="020B0603050302020204" pitchFamily="34" charset="0"/>
              </a:rPr>
              <a:t>tốt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Chữ V - tương đương với đáp án B ( hoạt động không </a:t>
            </a:r>
            <a:r>
              <a:rPr lang="vi-VN" sz="2000" i="1" dirty="0">
                <a:latin typeface="HP001 5 hàng" panose="020B0603050302020204" pitchFamily="34" charset="0"/>
              </a:rPr>
              <a:t>tốt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)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Mỗi bức tranh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các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em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HP001 5 hàng" panose="020B0603050302020204" pitchFamily="34" charset="0"/>
              </a:rPr>
              <a:t>sẽ có 15s để suy nghĩ và đưa ra đáp án của mình sau khi tiếng chuông hết giờ reo lên phải giơ biểu tượng cả lớp. </a:t>
            </a:r>
            <a:endParaRPr lang="vi-VN" sz="1600" b="0" i="1" dirty="0">
              <a:effectLst/>
              <a:latin typeface="HP001 5 hàng" panose="020B0603050302020204" pitchFamily="34" charset="0"/>
            </a:endParaRPr>
          </a:p>
          <a:p>
            <a:br>
              <a:rPr lang="vi-VN" sz="1600" i="1" dirty="0">
                <a:latin typeface="HP001 5 hàng" panose="020B0603050302020204" pitchFamily="34" charset="0"/>
              </a:rPr>
            </a:br>
            <a:endParaRPr lang="en-US" sz="1600" i="1" dirty="0">
              <a:latin typeface="HP001 5 hàng" panose="020B0603050302020204" pitchFamily="34" charset="0"/>
            </a:endParaRPr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id="{0EDF3DEB-AAC9-C4C4-9CB6-A949F3946417}"/>
              </a:ext>
            </a:extLst>
          </p:cNvPr>
          <p:cNvSpPr/>
          <p:nvPr/>
        </p:nvSpPr>
        <p:spPr>
          <a:xfrm>
            <a:off x="1835696" y="2302053"/>
            <a:ext cx="360040" cy="28803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A516-305B-6004-F380-22F4DDC1CAEA}"/>
              </a:ext>
            </a:extLst>
          </p:cNvPr>
          <p:cNvSpPr txBox="1"/>
          <p:nvPr/>
        </p:nvSpPr>
        <p:spPr>
          <a:xfrm>
            <a:off x="688489" y="4280778"/>
            <a:ext cx="22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E6188-91DE-27D1-1A8C-81964B92F846}"/>
              </a:ext>
            </a:extLst>
          </p:cNvPr>
          <p:cNvSpPr txBox="1"/>
          <p:nvPr/>
        </p:nvSpPr>
        <p:spPr>
          <a:xfrm>
            <a:off x="5796136" y="4280778"/>
            <a:ext cx="40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C0470AC-73CF-B00A-26A2-60E065510985}"/>
              </a:ext>
            </a:extLst>
          </p:cNvPr>
          <p:cNvSpPr/>
          <p:nvPr/>
        </p:nvSpPr>
        <p:spPr>
          <a:xfrm>
            <a:off x="5711012" y="4179346"/>
            <a:ext cx="699378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5" name="Picture 2" descr="Hình ảnh Trẻ khó ngủ và bị mất ngủ ban đêm nguyên nhân do đâu?">
            <a:extLst>
              <a:ext uri="{FF2B5EF4-FFF2-40B4-BE49-F238E27FC236}">
                <a16:creationId xmlns:a16="http://schemas.microsoft.com/office/drawing/2014/main" id="{ED8F129D-EDB1-73A9-4B0E-9FBF3665F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1"/>
          <a:stretch/>
        </p:blipFill>
        <p:spPr bwMode="auto">
          <a:xfrm>
            <a:off x="1618907" y="693500"/>
            <a:ext cx="5707052" cy="3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60C1A-34AB-BE05-82DB-16CAD394EDF1}"/>
              </a:ext>
            </a:extLst>
          </p:cNvPr>
          <p:cNvSpPr txBox="1"/>
          <p:nvPr/>
        </p:nvSpPr>
        <p:spPr>
          <a:xfrm>
            <a:off x="864115" y="4321249"/>
            <a:ext cx="183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0963B-B28E-B651-E695-2EBC9A1C5DCB}"/>
              </a:ext>
            </a:extLst>
          </p:cNvPr>
          <p:cNvSpPr txBox="1"/>
          <p:nvPr/>
        </p:nvSpPr>
        <p:spPr>
          <a:xfrm>
            <a:off x="5743380" y="4352786"/>
            <a:ext cx="29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D482A353-A9E1-E7DA-A9EE-958053CC915A}"/>
              </a:ext>
            </a:extLst>
          </p:cNvPr>
          <p:cNvSpPr/>
          <p:nvPr/>
        </p:nvSpPr>
        <p:spPr>
          <a:xfrm>
            <a:off x="941670" y="4284558"/>
            <a:ext cx="532128" cy="44776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5" name="Picture 2" descr="Các bài tập thể dục tốt cho tâm trạng trẻ em | Vinmec">
            <a:extLst>
              <a:ext uri="{FF2B5EF4-FFF2-40B4-BE49-F238E27FC236}">
                <a16:creationId xmlns:a16="http://schemas.microsoft.com/office/drawing/2014/main" id="{44889EAD-3DCB-EBD2-FEA8-BEB995DB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61" y="725027"/>
            <a:ext cx="5536603" cy="35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2DD43-3450-F467-CED3-895148FBCB32}"/>
              </a:ext>
            </a:extLst>
          </p:cNvPr>
          <p:cNvSpPr txBox="1"/>
          <p:nvPr/>
        </p:nvSpPr>
        <p:spPr>
          <a:xfrm>
            <a:off x="5655157" y="4352786"/>
            <a:ext cx="258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4C620-81BF-9D4E-E2D9-83D6EC9594CE}"/>
              </a:ext>
            </a:extLst>
          </p:cNvPr>
          <p:cNvSpPr txBox="1"/>
          <p:nvPr/>
        </p:nvSpPr>
        <p:spPr>
          <a:xfrm>
            <a:off x="997937" y="4352786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CF3FFC5E-BA71-A4B0-3B19-11B0AE202FFE}"/>
              </a:ext>
            </a:extLst>
          </p:cNvPr>
          <p:cNvSpPr/>
          <p:nvPr/>
        </p:nvSpPr>
        <p:spPr>
          <a:xfrm>
            <a:off x="5419319" y="4299942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5" name="Picture 2" descr="Chết sớm vì lười vận động">
            <a:extLst>
              <a:ext uri="{FF2B5EF4-FFF2-40B4-BE49-F238E27FC236}">
                <a16:creationId xmlns:a16="http://schemas.microsoft.com/office/drawing/2014/main" id="{95F4E7BA-7328-7F16-67A8-934505BB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2511"/>
            <a:ext cx="6568996" cy="37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14741-CAE1-DD80-D58D-CB191C15EE57}"/>
              </a:ext>
            </a:extLst>
          </p:cNvPr>
          <p:cNvSpPr txBox="1"/>
          <p:nvPr/>
        </p:nvSpPr>
        <p:spPr>
          <a:xfrm>
            <a:off x="5629559" y="4117517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2614B-31A4-4513-4BA5-21F3F8E2A29E}"/>
              </a:ext>
            </a:extLst>
          </p:cNvPr>
          <p:cNvSpPr txBox="1"/>
          <p:nvPr/>
        </p:nvSpPr>
        <p:spPr>
          <a:xfrm>
            <a:off x="932117" y="4136762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FE12641-6F7D-C73B-BFC6-E2245CCEB420}"/>
              </a:ext>
            </a:extLst>
          </p:cNvPr>
          <p:cNvSpPr/>
          <p:nvPr/>
        </p:nvSpPr>
        <p:spPr>
          <a:xfrm>
            <a:off x="932117" y="4117517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5" name="Picture 2" descr="Du lịch gia đình gần Hà Nội - 19 điểm vui chơi hấp dẫn nhất">
            <a:extLst>
              <a:ext uri="{FF2B5EF4-FFF2-40B4-BE49-F238E27FC236}">
                <a16:creationId xmlns:a16="http://schemas.microsoft.com/office/drawing/2014/main" id="{E8A0AA94-B7C9-3B32-1907-3B24B28E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6" y="475445"/>
            <a:ext cx="5302399" cy="35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ED255-47C7-3446-C839-AB91912F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3518"/>
            <a:ext cx="4876800" cy="3168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6B060-CFE0-D622-AF10-507F10688F50}"/>
              </a:ext>
            </a:extLst>
          </p:cNvPr>
          <p:cNvSpPr txBox="1"/>
          <p:nvPr/>
        </p:nvSpPr>
        <p:spPr>
          <a:xfrm>
            <a:off x="5629559" y="4117517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0D524-85F2-8C96-DCD4-4FCC439BC021}"/>
              </a:ext>
            </a:extLst>
          </p:cNvPr>
          <p:cNvSpPr txBox="1"/>
          <p:nvPr/>
        </p:nvSpPr>
        <p:spPr>
          <a:xfrm>
            <a:off x="932117" y="4136762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79A363F1-DB8F-0391-3780-E24CD25778AA}"/>
              </a:ext>
            </a:extLst>
          </p:cNvPr>
          <p:cNvSpPr/>
          <p:nvPr/>
        </p:nvSpPr>
        <p:spPr>
          <a:xfrm>
            <a:off x="932117" y="4117517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9AFB1-51A4-6054-4ADF-F567D672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1510"/>
            <a:ext cx="4608512" cy="32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C87B2-C66D-B62C-B812-B5F2394A0D0D}"/>
              </a:ext>
            </a:extLst>
          </p:cNvPr>
          <p:cNvSpPr txBox="1"/>
          <p:nvPr/>
        </p:nvSpPr>
        <p:spPr>
          <a:xfrm>
            <a:off x="5655157" y="4136762"/>
            <a:ext cx="258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F1160-C44F-CF23-CACC-14E1FACA67E1}"/>
              </a:ext>
            </a:extLst>
          </p:cNvPr>
          <p:cNvSpPr txBox="1"/>
          <p:nvPr/>
        </p:nvSpPr>
        <p:spPr>
          <a:xfrm>
            <a:off x="997937" y="4136762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96BA156-4451-1846-FA4A-FEA90AC4F000}"/>
              </a:ext>
            </a:extLst>
          </p:cNvPr>
          <p:cNvSpPr/>
          <p:nvPr/>
        </p:nvSpPr>
        <p:spPr>
          <a:xfrm>
            <a:off x="5419319" y="4083918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89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685819" y="1663368"/>
            <a:ext cx="2590801" cy="144655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40249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0" y="991030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79" y="2161736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99" y="2197016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413" y="2197572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76256" y="339502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47614"/>
            <a:ext cx="74159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47614"/>
            <a:ext cx="590377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51520" y="627534"/>
            <a:ext cx="8712968" cy="43924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8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3765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…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nghỉ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ngơi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8" y="195487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211682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380624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đi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bộ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77119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tưới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cây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ngủ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Hằng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ngày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,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em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đã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tham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gia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nào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2037931" cy="5281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5536" y="1203598"/>
            <a:ext cx="8496944" cy="3096344"/>
          </a:xfrm>
          <a:prstGeom prst="wedgeEllipseCallout">
            <a:avLst>
              <a:gd name="adj1" fmla="val -51025"/>
              <a:gd name="adj2" fmla="val 75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3372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606314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835696" y="1923678"/>
            <a:ext cx="5040560" cy="2304256"/>
          </a:xfrm>
          <a:prstGeom prst="wedgeRoundRectCallout">
            <a:avLst>
              <a:gd name="adj1" fmla="val -45273"/>
              <a:gd name="adj2" fmla="val 680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Coretti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68" y="483534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96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7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61912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088549" y="931034"/>
            <a:ext cx="912219" cy="795540"/>
          </a:xfrm>
          <a:prstGeom prst="ellipse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1382753" y="1738776"/>
            <a:ext cx="2311752" cy="144655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42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3" b="32156"/>
          <a:stretch/>
        </p:blipFill>
        <p:spPr bwMode="auto">
          <a:xfrm>
            <a:off x="1547664" y="4574"/>
            <a:ext cx="5688632" cy="39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939902"/>
            <a:ext cx="889350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2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b="61307"/>
          <a:stretch/>
        </p:blipFill>
        <p:spPr bwMode="auto">
          <a:xfrm>
            <a:off x="1403647" y="0"/>
            <a:ext cx="6360223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743657"/>
            <a:ext cx="901571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9" t="38020" b="30990"/>
          <a:stretch/>
        </p:blipFill>
        <p:spPr bwMode="auto">
          <a:xfrm>
            <a:off x="1271392" y="0"/>
            <a:ext cx="6552728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596710"/>
            <a:ext cx="897196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30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7" r="56477"/>
          <a:stretch/>
        </p:blipFill>
        <p:spPr bwMode="auto">
          <a:xfrm>
            <a:off x="1187624" y="123478"/>
            <a:ext cx="6336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353" y="3928482"/>
            <a:ext cx="876924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Nhảy dây đúng cách giúp tăng cường sự phát triển của xương sụn, giúp cải thiện chiều cao cũng như ngoại hình.</a:t>
            </a:r>
          </a:p>
        </p:txBody>
      </p:sp>
    </p:spTree>
    <p:extLst>
      <p:ext uri="{BB962C8B-B14F-4D97-AF65-F5344CB8AC3E}">
        <p14:creationId xmlns:p14="http://schemas.microsoft.com/office/powerpoint/2010/main" val="2106439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627</Words>
  <Application>Microsoft Office PowerPoint</Application>
  <PresentationFormat>On-screen Show (16:9)</PresentationFormat>
  <Paragraphs>76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HP001 5 hàng</vt:lpstr>
      <vt:lpstr>Arial</vt:lpstr>
      <vt:lpstr>Times New Roman</vt:lpstr>
      <vt:lpstr>Lato</vt:lpstr>
      <vt:lpstr>Arial-Rounded</vt:lpstr>
      <vt:lpstr>Calibri</vt:lpstr>
      <vt:lpstr>iCiel Panton Black</vt:lpstr>
      <vt:lpstr>Wingdings</vt:lpstr>
      <vt:lpstr>Office Theme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Cù Chí Kiên</cp:lastModifiedBy>
  <cp:revision>53</cp:revision>
  <dcterms:created xsi:type="dcterms:W3CDTF">2020-04-28T02:36:50Z</dcterms:created>
  <dcterms:modified xsi:type="dcterms:W3CDTF">2024-03-27T15:55:46Z</dcterms:modified>
</cp:coreProperties>
</file>