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303" r:id="rId3"/>
    <p:sldId id="304" r:id="rId4"/>
    <p:sldId id="305" r:id="rId5"/>
    <p:sldId id="267" r:id="rId6"/>
    <p:sldId id="298" r:id="rId7"/>
    <p:sldId id="288" r:id="rId8"/>
    <p:sldId id="299" r:id="rId9"/>
    <p:sldId id="300" r:id="rId10"/>
    <p:sldId id="301" r:id="rId11"/>
    <p:sldId id="302" r:id="rId12"/>
    <p:sldId id="289" r:id="rId13"/>
    <p:sldId id="290" r:id="rId14"/>
    <p:sldId id="291" r:id="rId15"/>
    <p:sldId id="297" r:id="rId16"/>
    <p:sldId id="293" r:id="rId17"/>
    <p:sldId id="296" r:id="rId18"/>
    <p:sldId id="294" r:id="rId19"/>
    <p:sldId id="287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DE49A-6AED-46BF-8EFD-A3F7DE595B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369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368045" y="1170662"/>
            <a:ext cx="6424612" cy="109628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</a:rPr>
              <a:t>Tự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nhiên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và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xã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hội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lớp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>
                <a:solidFill>
                  <a:srgbClr val="0000FF"/>
                </a:solidFill>
                <a:latin typeface="UtM-AWO"/>
              </a:rPr>
              <a:t>1: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kết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nối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tri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thức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với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cuộc</a:t>
            </a:r>
            <a:r>
              <a:rPr lang="en-US" sz="2000" b="1" dirty="0" smtClean="0">
                <a:solidFill>
                  <a:srgbClr val="0000FF"/>
                </a:solidFill>
                <a:latin typeface="UtM-AWO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UtM-AWO"/>
              </a:rPr>
              <a:t>sống</a:t>
            </a:r>
            <a:endParaRPr lang="en-US" sz="2000" b="1" dirty="0">
              <a:solidFill>
                <a:srgbClr val="0000FF"/>
              </a:solidFill>
              <a:latin typeface="UtM-AWO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369469"/>
            <a:ext cx="1676400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/106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89351" y="2171700"/>
            <a:ext cx="83820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25: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ôn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tập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chủ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đề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con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người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và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sức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khỏe</a:t>
            </a:r>
            <a:r>
              <a:rPr lang="en-US" sz="3600" kern="10" dirty="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221962"/>
            <a:ext cx="7782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CHÀO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CÁC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HỌC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SINH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CHĂM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NGOAN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!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AW348979_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3569494"/>
            <a:ext cx="2133600" cy="155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150"/>
            <a:ext cx="6476999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325755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,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371921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Thường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xuyên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tắm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19323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7150"/>
            <a:ext cx="5638800" cy="299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2525" y="3181350"/>
            <a:ext cx="1858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tM-AWO"/>
              </a:rPr>
              <a:t>-   </a:t>
            </a:r>
            <a:r>
              <a:rPr lang="en-US" dirty="0" err="1" smtClean="0">
                <a:latin typeface="UtM-AWO"/>
              </a:rPr>
              <a:t>Tập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thể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dục</a:t>
            </a:r>
            <a:r>
              <a:rPr lang="en-US" dirty="0">
                <a:latin typeface="UtM-AWO"/>
              </a:rPr>
              <a:t> 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Đi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bộ</a:t>
            </a:r>
            <a:r>
              <a:rPr lang="en-US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Nhảy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dây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Bơi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lội</a:t>
            </a:r>
            <a:r>
              <a:rPr lang="en-US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làm</a:t>
            </a:r>
            <a:r>
              <a:rPr lang="en-US" dirty="0" smtClean="0">
                <a:latin typeface="UtM-AWO"/>
              </a:rPr>
              <a:t>  </a:t>
            </a:r>
            <a:r>
              <a:rPr lang="en-US" dirty="0" err="1" smtClean="0">
                <a:latin typeface="UtM-AWO"/>
              </a:rPr>
              <a:t>việc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nhà</a:t>
            </a:r>
            <a:endParaRPr lang="en-US" dirty="0" smtClean="0">
              <a:latin typeface="UtM-AWO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UtM-AWO"/>
              </a:rPr>
              <a:t>Chơi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đàn</a:t>
            </a:r>
            <a:r>
              <a:rPr lang="en-US" dirty="0" smtClean="0">
                <a:latin typeface="UtM-AWO"/>
              </a:rPr>
              <a:t> 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54104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6016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19150"/>
            <a:ext cx="64770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400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33800" y="435661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Ngăn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lại</a:t>
            </a:r>
            <a:r>
              <a:rPr lang="en-US" dirty="0" smtClean="0">
                <a:latin typeface="UtM-AWO"/>
              </a:rPr>
              <a:t>  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0550"/>
            <a:ext cx="6553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44121" y="4400550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UtM-AWO"/>
              </a:rPr>
              <a:t>Báo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cho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cô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giáo</a:t>
            </a:r>
            <a:r>
              <a:rPr lang="en-US" dirty="0" smtClean="0">
                <a:latin typeface="UtM-AWO"/>
              </a:rPr>
              <a:t> </a:t>
            </a:r>
            <a:r>
              <a:rPr lang="en-US" dirty="0" err="1" smtClean="0">
                <a:latin typeface="UtM-AWO"/>
              </a:rPr>
              <a:t>biết</a:t>
            </a:r>
            <a:endParaRPr lang="en-US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1675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1950"/>
            <a:ext cx="65532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86200" y="4552950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Bỏ</a:t>
            </a:r>
            <a:r>
              <a:rPr lang="en-US" dirty="0" smtClean="0"/>
              <a:t> </a:t>
            </a:r>
            <a:r>
              <a:rPr lang="en-US" dirty="0" err="1" smtClean="0"/>
              <a:t>chạy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0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0"/>
            <a:ext cx="64008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76750"/>
            <a:ext cx="392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Báo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chú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vệ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, an </a:t>
            </a:r>
            <a:r>
              <a:rPr lang="en-US" dirty="0" err="1" smtClean="0"/>
              <a:t>ủi</a:t>
            </a:r>
            <a:r>
              <a:rPr lang="en-US" dirty="0" smtClean="0"/>
              <a:t> </a:t>
            </a:r>
            <a:r>
              <a:rPr lang="en-US" dirty="0" err="1" smtClean="0"/>
              <a:t>bạn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1200" y="590550"/>
            <a:ext cx="5715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UtM-AWO"/>
              </a:rPr>
              <a:t>Kết</a:t>
            </a:r>
            <a:r>
              <a:rPr lang="en-US" sz="4000" dirty="0" smtClean="0">
                <a:latin typeface="UtM-AWO"/>
              </a:rPr>
              <a:t> </a:t>
            </a:r>
            <a:r>
              <a:rPr lang="en-US" sz="4000" dirty="0" err="1" smtClean="0">
                <a:latin typeface="UtM-AWO"/>
              </a:rPr>
              <a:t>luận</a:t>
            </a:r>
            <a:r>
              <a:rPr lang="en-US" sz="4000" dirty="0" smtClean="0">
                <a:latin typeface="UtM-AWO"/>
              </a:rPr>
              <a:t> :</a:t>
            </a:r>
          </a:p>
          <a:p>
            <a:pPr algn="ctr"/>
            <a:r>
              <a:rPr lang="en-US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2014" y="1368593"/>
            <a:ext cx="15167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- </a:t>
            </a:r>
            <a:r>
              <a:rPr lang="en-US" sz="2400" dirty="0" err="1" smtClean="0"/>
              <a:t>Ngăn</a:t>
            </a:r>
            <a:r>
              <a:rPr lang="en-US" sz="2400" dirty="0" smtClean="0"/>
              <a:t> </a:t>
            </a:r>
            <a:r>
              <a:rPr lang="en-US" sz="2400" dirty="0" err="1" smtClean="0"/>
              <a:t>lại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153692" y="1962150"/>
            <a:ext cx="2621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cô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53692" y="2571750"/>
            <a:ext cx="1475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Bỏ</a:t>
            </a:r>
            <a:r>
              <a:rPr lang="en-US" sz="2400" dirty="0" smtClean="0"/>
              <a:t> </a:t>
            </a:r>
            <a:r>
              <a:rPr lang="en-US" sz="2400" dirty="0" err="1" smtClean="0"/>
              <a:t>chạy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53692" y="3181350"/>
            <a:ext cx="5137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Báo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chú</a:t>
            </a:r>
            <a:r>
              <a:rPr lang="en-US" sz="2400" dirty="0" smtClean="0"/>
              <a:t> </a:t>
            </a:r>
            <a:r>
              <a:rPr lang="en-US" sz="2400" dirty="0" err="1" smtClean="0"/>
              <a:t>bả</a:t>
            </a:r>
            <a:r>
              <a:rPr lang="en-US" sz="2400" dirty="0" smtClean="0"/>
              <a:t> </a:t>
            </a:r>
            <a:r>
              <a:rPr lang="en-US" sz="2400" dirty="0" err="1" smtClean="0"/>
              <a:t>vệ</a:t>
            </a:r>
            <a:r>
              <a:rPr lang="en-US" sz="2400" dirty="0" smtClean="0"/>
              <a:t> </a:t>
            </a:r>
            <a:r>
              <a:rPr lang="en-US" sz="2400" dirty="0" err="1" smtClean="0"/>
              <a:t>biết</a:t>
            </a:r>
            <a:r>
              <a:rPr lang="en-US" sz="2400" dirty="0" smtClean="0"/>
              <a:t> , an </a:t>
            </a:r>
            <a:r>
              <a:rPr lang="en-US" sz="2400" dirty="0" err="1" smtClean="0"/>
              <a:t>ủi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34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"/>
            <a:ext cx="65532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3350"/>
            <a:ext cx="1871662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6" y="3409950"/>
            <a:ext cx="4191000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3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293144"/>
            <a:ext cx="8229600" cy="12084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endParaRPr lang="en-US" sz="5400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5363" name="Picture 4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5400" dirty="0" err="1" smtClean="0">
                <a:solidFill>
                  <a:srgbClr val="FF0000"/>
                </a:solidFill>
                <a:latin typeface="UtM-AWO"/>
              </a:rPr>
              <a:t>Khởi</a:t>
            </a:r>
            <a:r>
              <a:rPr lang="en-US" sz="5400" dirty="0" smtClean="0">
                <a:solidFill>
                  <a:srgbClr val="FF0000"/>
                </a:solidFill>
                <a:latin typeface="UtM-AWO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UtM-AWO"/>
              </a:rPr>
              <a:t>động</a:t>
            </a:r>
            <a:endParaRPr lang="en-US" sz="5400" dirty="0" smtClean="0">
              <a:solidFill>
                <a:srgbClr val="FF0000"/>
              </a:solidFill>
              <a:latin typeface="UtM-AWO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</a:t>
            </a:r>
            <a:endParaRPr lang="en-US" sz="32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23558" name="Picture 6" descr="hinh_rungchuôngv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0050"/>
            <a:ext cx="2895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 descr="whit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315641"/>
            <a:ext cx="1820863" cy="102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3d bir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8499">
            <a:off x="7742238" y="747713"/>
            <a:ext cx="9906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Bauernb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61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7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chemeClr val="accent2"/>
                </a:solidFill>
                <a:latin typeface="Times New Roman" pitchFamily="18" charset="0"/>
              </a:rPr>
              <a:t>Câu 1: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latin typeface="Arial Unicode MS" pitchFamily="34" charset="-128"/>
              </a:rPr>
              <a:t>Không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cho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người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lạ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chạm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vào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bộ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phận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nào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của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cơ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thể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4" y="3028950"/>
            <a:ext cx="70262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Miệng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ngực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giữa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đùi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mông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48615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333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 rot="10800000" flipV="1">
            <a:off x="3200400" y="374541"/>
            <a:ext cx="2057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u="sng" dirty="0" err="1">
                <a:solidFill>
                  <a:schemeClr val="accent2"/>
                </a:solidFill>
                <a:latin typeface="Times New Roman" pitchFamily="18" charset="0"/>
              </a:rPr>
              <a:t>Câu</a:t>
            </a:r>
            <a:r>
              <a:rPr lang="en-US" sz="3600" u="sng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600" u="sng" dirty="0" smtClean="0">
                <a:solidFill>
                  <a:schemeClr val="accent2"/>
                </a:solidFill>
                <a:latin typeface="Times New Roman" pitchFamily="18" charset="0"/>
              </a:rPr>
              <a:t>2:</a:t>
            </a:r>
            <a:endParaRPr lang="en-US" sz="3600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33400" y="1771650"/>
            <a:ext cx="815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dirty="0" err="1" smtClean="0">
                <a:latin typeface="Arial Unicode MS" pitchFamily="34" charset="-128"/>
              </a:rPr>
              <a:t>Nói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những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cách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có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thể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tự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bảo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vệ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2800" b="1" dirty="0" err="1" smtClean="0">
                <a:latin typeface="Arial Unicode MS" pitchFamily="34" charset="-128"/>
              </a:rPr>
              <a:t>mình</a:t>
            </a:r>
            <a:r>
              <a:rPr lang="en-US" sz="2800" b="1" dirty="0" smtClean="0">
                <a:latin typeface="Arial Unicode MS" pitchFamily="34" charset="-128"/>
              </a:rPr>
              <a:t> </a:t>
            </a:r>
            <a:r>
              <a:rPr lang="en-US" sz="3600" dirty="0" smtClean="0">
                <a:latin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 flipV="1">
            <a:off x="304800" y="2526507"/>
            <a:ext cx="7772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latin typeface=".VnArial" pitchFamily="34" charset="0"/>
              </a:rPr>
              <a:t> </a:t>
            </a:r>
            <a:endParaRPr lang="en-US" sz="2800" b="1">
              <a:latin typeface="Arial Unicode MS" pitchFamily="34" charset="-128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46125" y="3028950"/>
            <a:ext cx="64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Chạy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kêu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cứu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kể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bố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mẹ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, 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gọi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tổng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C0099"/>
                </a:solidFill>
                <a:latin typeface="Times New Roman" pitchFamily="18" charset="0"/>
              </a:rPr>
              <a:t>đài</a:t>
            </a:r>
            <a:r>
              <a:rPr lang="en-US" sz="3600" b="1" dirty="0" smtClean="0">
                <a:solidFill>
                  <a:srgbClr val="CC0099"/>
                </a:solidFill>
                <a:latin typeface="Times New Roman" pitchFamily="18" charset="0"/>
              </a:rPr>
              <a:t> 111 </a:t>
            </a:r>
            <a:r>
              <a:rPr lang="en-US" sz="3600" b="1" dirty="0" smtClean="0">
                <a:solidFill>
                  <a:srgbClr val="CC0099"/>
                </a:solidFill>
              </a:rPr>
              <a:t>.</a:t>
            </a:r>
            <a:endParaRPr lang="en-US" sz="3600" b="1" dirty="0">
              <a:solidFill>
                <a:srgbClr val="CC0099"/>
              </a:solidFill>
            </a:endParaRP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746125" y="48458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1" name="Picture 13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2860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1508125" y="54173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pic>
        <p:nvPicPr>
          <p:cNvPr id="16393" name="Picture 15" descr="bunny_thumping_foot_md_clr"/>
          <p:cNvPicPr>
            <a:picLocks noChangeAspect="1" noChangeArrowheads="1" noCrop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85750"/>
            <a:ext cx="1389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3" descr="ag00373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3429000"/>
            <a:ext cx="10001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464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utoUpdateAnimBg="0"/>
      <p:bldP spid="2458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133350"/>
            <a:ext cx="6099176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963"/>
            <a:ext cx="60896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62150"/>
            <a:ext cx="41148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2221704"/>
            <a:ext cx="2828926" cy="141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199"/>
            <a:ext cx="1524000" cy="81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63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57150"/>
            <a:ext cx="1539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luận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037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Rửa</a:t>
            </a:r>
            <a:r>
              <a:rPr lang="en-US" sz="2400" dirty="0" smtClean="0"/>
              <a:t> </a:t>
            </a:r>
            <a:r>
              <a:rPr lang="en-US" sz="2400" dirty="0" err="1" smtClean="0"/>
              <a:t>mặt</a:t>
            </a:r>
            <a:r>
              <a:rPr lang="en-US" sz="2400" dirty="0" smtClean="0"/>
              <a:t>, </a:t>
            </a:r>
            <a:r>
              <a:rPr lang="en-US" sz="2400" dirty="0" err="1" smtClean="0"/>
              <a:t>đánh</a:t>
            </a:r>
            <a:r>
              <a:rPr lang="en-US" sz="2400" dirty="0" smtClean="0"/>
              <a:t> </a:t>
            </a:r>
            <a:r>
              <a:rPr lang="en-US" sz="2400" dirty="0" err="1" smtClean="0"/>
              <a:t>răng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35280" y="1042035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Thường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xuyên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tắm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gội</a:t>
            </a:r>
            <a:endParaRPr lang="en-US" sz="2400" dirty="0">
              <a:latin typeface="UtM-AW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55" y="1532275"/>
            <a:ext cx="3166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sĩ</a:t>
            </a:r>
            <a:r>
              <a:rPr lang="en-US" sz="2400" dirty="0" smtClean="0"/>
              <a:t> </a:t>
            </a:r>
            <a:r>
              <a:rPr lang="en-US" sz="2400" dirty="0" err="1" smtClean="0"/>
              <a:t>khám</a:t>
            </a:r>
            <a:r>
              <a:rPr lang="en-US" sz="2400" dirty="0" smtClean="0"/>
              <a:t> </a:t>
            </a:r>
            <a:r>
              <a:rPr lang="en-US" sz="2400" dirty="0" err="1" smtClean="0"/>
              <a:t>mắt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135280" y="1993940"/>
            <a:ext cx="20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Đi</a:t>
            </a:r>
            <a:r>
              <a:rPr lang="en-US" sz="2400" dirty="0" smtClean="0"/>
              <a:t> </a:t>
            </a:r>
            <a:r>
              <a:rPr lang="en-US" sz="2400" dirty="0" err="1" smtClean="0"/>
              <a:t>nắng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ô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25755" y="2455605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xem</a:t>
            </a:r>
            <a:r>
              <a:rPr lang="en-US" sz="2400" dirty="0" smtClean="0"/>
              <a:t> </a:t>
            </a:r>
            <a:r>
              <a:rPr lang="en-US" sz="2400" dirty="0" err="1" smtClean="0"/>
              <a:t>ti</a:t>
            </a:r>
            <a:r>
              <a:rPr lang="en-US" sz="2400" dirty="0" smtClean="0"/>
              <a:t>-vi </a:t>
            </a:r>
            <a:r>
              <a:rPr lang="en-US" sz="2400" dirty="0" err="1" smtClean="0"/>
              <a:t>quá</a:t>
            </a:r>
            <a:r>
              <a:rPr lang="en-US" sz="2400" dirty="0" smtClean="0"/>
              <a:t> </a:t>
            </a:r>
            <a:r>
              <a:rPr lang="en-US" sz="2400" dirty="0" err="1" smtClean="0"/>
              <a:t>gần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154221" y="2926795"/>
            <a:ext cx="330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ăn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đồ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quá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nóng</a:t>
            </a:r>
            <a:endParaRPr lang="en-US" sz="2400" dirty="0">
              <a:latin typeface="UtM-AW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5755" y="3486150"/>
            <a:ext cx="4400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đến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gần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nơi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có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tiếng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ồn</a:t>
            </a:r>
            <a:endParaRPr lang="en-US" sz="24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22649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81" y="209551"/>
            <a:ext cx="6894513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33351"/>
            <a:ext cx="6553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3333750"/>
            <a:ext cx="34515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UtM-AWO"/>
              </a:rPr>
              <a:t>- </a:t>
            </a:r>
            <a:r>
              <a:rPr lang="en-US" sz="2000" dirty="0" err="1" smtClean="0">
                <a:latin typeface="UtM-AWO"/>
              </a:rPr>
              <a:t>Rửa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tay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trước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khi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ăn</a:t>
            </a:r>
            <a:endParaRPr lang="en-US" sz="2000" dirty="0" smtClean="0">
              <a:latin typeface="UtM-AWO"/>
            </a:endParaRPr>
          </a:p>
          <a:p>
            <a:r>
              <a:rPr lang="en-US" sz="2000" dirty="0" smtClean="0">
                <a:latin typeface="UtM-AWO"/>
              </a:rPr>
              <a:t>- </a:t>
            </a: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bữa</a:t>
            </a:r>
            <a:r>
              <a:rPr lang="en-US" sz="2000" dirty="0" smtClean="0">
                <a:latin typeface="UtM-AWO"/>
              </a:rPr>
              <a:t>,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chất</a:t>
            </a:r>
            <a:r>
              <a:rPr lang="en-US" sz="2000" dirty="0" smtClean="0">
                <a:latin typeface="UtM-AWO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đủ</a:t>
            </a:r>
            <a:r>
              <a:rPr lang="en-US" sz="2000" dirty="0" smtClean="0">
                <a:latin typeface="UtM-AWO"/>
              </a:rPr>
              <a:t> no</a:t>
            </a:r>
          </a:p>
          <a:p>
            <a:pPr marL="285750" indent="-285750">
              <a:buFontTx/>
              <a:buChar char="-"/>
            </a:pPr>
            <a:r>
              <a:rPr lang="en-US" sz="2000" dirty="0" err="1" smtClean="0">
                <a:latin typeface="UtM-AWO"/>
              </a:rPr>
              <a:t>Đồ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ăn</a:t>
            </a:r>
            <a:r>
              <a:rPr lang="en-US" sz="2000" dirty="0" smtClean="0">
                <a:latin typeface="UtM-AWO"/>
              </a:rPr>
              <a:t> ,</a:t>
            </a:r>
            <a:r>
              <a:rPr lang="en-US" sz="2000" dirty="0" err="1" smtClean="0">
                <a:latin typeface="UtM-AWO"/>
              </a:rPr>
              <a:t>thức</a:t>
            </a:r>
            <a:r>
              <a:rPr lang="en-US" sz="2000" dirty="0" smtClean="0">
                <a:latin typeface="UtM-AWO"/>
              </a:rPr>
              <a:t>  </a:t>
            </a:r>
            <a:r>
              <a:rPr lang="en-US" sz="2000" dirty="0" err="1" smtClean="0">
                <a:latin typeface="UtM-AWO"/>
              </a:rPr>
              <a:t>uống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sạch</a:t>
            </a:r>
            <a:r>
              <a:rPr lang="en-US" sz="2000" dirty="0" smtClean="0">
                <a:latin typeface="UtM-AWO"/>
              </a:rPr>
              <a:t> </a:t>
            </a:r>
            <a:r>
              <a:rPr lang="en-US" sz="2000" dirty="0" err="1" smtClean="0">
                <a:latin typeface="UtM-AWO"/>
              </a:rPr>
              <a:t>sẽ</a:t>
            </a:r>
            <a:endParaRPr lang="en-US" sz="2000" dirty="0"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352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7151"/>
            <a:ext cx="57912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3333750"/>
            <a:ext cx="54841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Không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cho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người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lạ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chạm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vào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cơ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thể</a:t>
            </a:r>
            <a:endParaRPr lang="en-US" sz="2400" dirty="0" smtClean="0">
              <a:latin typeface="UtM-AWO"/>
            </a:endParaRPr>
          </a:p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Hãy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cùng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bố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mẹ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và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bạn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bè</a:t>
            </a:r>
            <a:r>
              <a:rPr lang="en-US" sz="2400" dirty="0" smtClean="0">
                <a:latin typeface="UtM-AWO"/>
              </a:rPr>
              <a:t> .</a:t>
            </a:r>
          </a:p>
          <a:p>
            <a:r>
              <a:rPr lang="en-US" sz="2400" dirty="0" smtClean="0">
                <a:latin typeface="UtM-AWO"/>
              </a:rPr>
              <a:t>- </a:t>
            </a:r>
            <a:r>
              <a:rPr lang="en-US" sz="2400" dirty="0" err="1" smtClean="0">
                <a:latin typeface="UtM-AWO"/>
              </a:rPr>
              <a:t>Gọi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người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lớn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khi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cần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giúp</a:t>
            </a:r>
            <a:r>
              <a:rPr lang="en-US" sz="2400" dirty="0" smtClean="0">
                <a:latin typeface="UtM-AWO"/>
              </a:rPr>
              <a:t> </a:t>
            </a:r>
            <a:r>
              <a:rPr lang="en-US" sz="2400" dirty="0" err="1" smtClean="0">
                <a:latin typeface="UtM-AWO"/>
              </a:rPr>
              <a:t>đỡ</a:t>
            </a:r>
            <a:r>
              <a:rPr lang="en-US" sz="2400" dirty="0" smtClean="0">
                <a:latin typeface="UtM-AWO"/>
              </a:rPr>
              <a:t>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04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1415</TotalTime>
  <Words>270</Words>
  <Application>Microsoft Office PowerPoint</Application>
  <PresentationFormat>On-screen Show (16:9)</PresentationFormat>
  <Paragraphs>54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.VnArial</vt:lpstr>
      <vt:lpstr>Arial</vt:lpstr>
      <vt:lpstr>Arial Black</vt:lpstr>
      <vt:lpstr>Arial Unicode MS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11</cp:lastModifiedBy>
  <cp:revision>196</cp:revision>
  <dcterms:created xsi:type="dcterms:W3CDTF">2020-08-19T08:40:40Z</dcterms:created>
  <dcterms:modified xsi:type="dcterms:W3CDTF">2025-04-08T03:12:25Z</dcterms:modified>
</cp:coreProperties>
</file>