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7" r:id="rId2"/>
    <p:sldId id="257" r:id="rId3"/>
    <p:sldId id="318" r:id="rId4"/>
    <p:sldId id="321" r:id="rId5"/>
    <p:sldId id="323" r:id="rId6"/>
    <p:sldId id="325" r:id="rId7"/>
    <p:sldId id="289" r:id="rId8"/>
    <p:sldId id="303" r:id="rId9"/>
    <p:sldId id="290" r:id="rId10"/>
    <p:sldId id="294" r:id="rId11"/>
    <p:sldId id="329" r:id="rId12"/>
    <p:sldId id="270" r:id="rId13"/>
    <p:sldId id="271" r:id="rId14"/>
    <p:sldId id="272" r:id="rId15"/>
    <p:sldId id="273" r:id="rId16"/>
    <p:sldId id="282" r:id="rId17"/>
    <p:sldId id="274" r:id="rId18"/>
    <p:sldId id="276" r:id="rId19"/>
    <p:sldId id="27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E8ABC"/>
    <a:srgbClr val="81F784"/>
    <a:srgbClr val="D25EB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3BCFE-C2EA-4CD1-8D5A-CE194F8A1DB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8E8F-4BD2-430C-832E-D7BE03E72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5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28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3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5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3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7D732-5420-487B-9D70-7C66FAB56A5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646F6-5D9A-43CF-9593-E3844396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657" y="-878137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17385" y="194627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425">
              <a:defRPr/>
            </a:pPr>
            <a:r>
              <a:rPr lang="en-US" altLang="zh-CN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zh-CN" altLang="en-US" sz="53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8" y="251607"/>
            <a:ext cx="11289188" cy="576973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19385" y="2697865"/>
            <a:ext cx="3491999" cy="3000569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pic>
        <p:nvPicPr>
          <p:cNvPr id="2" name="NHẠC THẢO LU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2665133" y="1364973"/>
            <a:ext cx="515386" cy="6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9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25989"/>
            <a:ext cx="9541565" cy="66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657600" y="366712"/>
            <a:ext cx="8191500" cy="4376738"/>
          </a:xfrm>
          <a:prstGeom prst="cloudCallout">
            <a:avLst>
              <a:gd name="adj1" fmla="val -57635"/>
              <a:gd name="adj2" fmla="val 393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33900" y="1209675"/>
            <a:ext cx="708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Sun Wink Sticker by Canticos World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43" y="3409138"/>
            <a:ext cx="1477541" cy="17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4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18" y="0"/>
            <a:ext cx="9389288" cy="68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4" y="1538967"/>
            <a:ext cx="4505737" cy="2529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9" y="4266331"/>
            <a:ext cx="4041913" cy="2415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49" y="1538968"/>
            <a:ext cx="4452818" cy="2892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09" y="4616148"/>
            <a:ext cx="4331165" cy="20653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09101" y="280878"/>
            <a:ext cx="2828925" cy="914400"/>
            <a:chOff x="6315075" y="442913"/>
            <a:chExt cx="2828925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6315075" y="442913"/>
              <a:ext cx="2543175" cy="914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15075" y="442913"/>
              <a:ext cx="28289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 </a:t>
              </a:r>
              <a:r>
                <a:rPr lang="en-US" sz="5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96330" y="307191"/>
            <a:ext cx="2828925" cy="914400"/>
            <a:chOff x="6315075" y="442913"/>
            <a:chExt cx="2828925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6315075" y="442913"/>
              <a:ext cx="2543175" cy="914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5075" y="442913"/>
              <a:ext cx="28289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Ban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endParaRPr lang="en-US" sz="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1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37" y="2290763"/>
            <a:ext cx="4762500" cy="47625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414712" y="566737"/>
            <a:ext cx="8191500" cy="4376738"/>
          </a:xfrm>
          <a:prstGeom prst="cloudCallout">
            <a:avLst>
              <a:gd name="adj1" fmla="val -57635"/>
              <a:gd name="adj2" fmla="val 3932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9587" y="1038225"/>
            <a:ext cx="7086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ban ngày hay ban đêm, chúng ta  có những hoạt động khác nhau. Các con hãy sắp xếp thời gian biểu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phù hợp với 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0+ hình nền powerpoint về môi trường cực chất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65225" y="2756267"/>
            <a:ext cx="7061550" cy="16312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2680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ính tả: Ngày hôm qua đâu rồi? | Học thật t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2" y="309094"/>
            <a:ext cx="3330582" cy="33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12" y="986762"/>
            <a:ext cx="814427" cy="690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4192" y="924466"/>
            <a:ext cx="854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1402" y="2163788"/>
            <a:ext cx="85439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8518" y="4195821"/>
            <a:ext cx="8543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8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180" y="1766889"/>
            <a:ext cx="6386513" cy="509111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5187" y="942975"/>
            <a:ext cx="7810501" cy="3529014"/>
          </a:xfrm>
          <a:prstGeom prst="wedgeRoundRectCallout">
            <a:avLst>
              <a:gd name="adj1" fmla="val -59383"/>
              <a:gd name="adj2" fmla="val 37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24264" y="1392853"/>
            <a:ext cx="77057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mặt trời có vai trò vô cùng quan trọng đối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6" y="323850"/>
            <a:ext cx="11566584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mở đầu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4894" y="2452985"/>
            <a:ext cx="7842211" cy="16312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92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3298655" y="391447"/>
            <a:ext cx="8495070" cy="4719483"/>
          </a:xfrm>
          <a:prstGeom prst="wedgeEllipseCallout">
            <a:avLst>
              <a:gd name="adj1" fmla="val -57467"/>
              <a:gd name="adj2" fmla="val 738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2890" y="1473915"/>
            <a:ext cx="708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ban ngày chúng ta có thể nhìn thấy mây và Mặt Trời; ban đêm có thể nhìn thấy mây, mặt trăng và các vì sao.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01" y="3845786"/>
            <a:ext cx="3252371" cy="25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2592" y="515156"/>
            <a:ext cx="8358388" cy="2099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15" name="Moon 14"/>
          <p:cNvSpPr/>
          <p:nvPr/>
        </p:nvSpPr>
        <p:spPr>
          <a:xfrm rot="19828446">
            <a:off x="2129497" y="4074807"/>
            <a:ext cx="892566" cy="1223948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Sun Wink Sticker by Canticos World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46" y="3953515"/>
            <a:ext cx="1283789" cy="12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Ảnh Mặt Cười Troll, Hài Hước, Dễ Thương Nhất [mới nhất 2023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80" y="4224271"/>
            <a:ext cx="1216464" cy="12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87887" y="4923632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9275" y="4923632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49299" y="4923632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" name="tinh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0295" y="6039678"/>
            <a:ext cx="609600" cy="609600"/>
          </a:xfrm>
          <a:prstGeom prst="rect">
            <a:avLst/>
          </a:prstGeom>
        </p:spPr>
      </p:pic>
      <p:pic>
        <p:nvPicPr>
          <p:cNvPr id="3" name="cau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691" y="210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939" y="265525"/>
            <a:ext cx="8809150" cy="2820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bay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?)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loud 4"/>
          <p:cNvSpPr/>
          <p:nvPr/>
        </p:nvSpPr>
        <p:spPr>
          <a:xfrm>
            <a:off x="5514296" y="3909398"/>
            <a:ext cx="2206580" cy="11075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9536814" y="3909398"/>
            <a:ext cx="1107583" cy="99167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ình ảnh Bong Bóng Trang Trí PNG Miễn Phí Tải Về - Lov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93" y="3231113"/>
            <a:ext cx="1785868" cy="17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17418" y="4370672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6782" y="4349363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95639" y="4313269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" name="tinh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760" y="5617612"/>
            <a:ext cx="609600" cy="609600"/>
          </a:xfrm>
          <a:prstGeom prst="rect">
            <a:avLst/>
          </a:prstGeom>
        </p:spPr>
      </p:pic>
      <p:pic>
        <p:nvPicPr>
          <p:cNvPr id="7" name="CAU 2 M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26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259" y="128789"/>
            <a:ext cx="7431110" cy="30394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5" name="Moon 4"/>
          <p:cNvSpPr/>
          <p:nvPr/>
        </p:nvSpPr>
        <p:spPr>
          <a:xfrm rot="19828446">
            <a:off x="2218397" y="4456359"/>
            <a:ext cx="892566" cy="1223948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445217" y="4713185"/>
            <a:ext cx="2206580" cy="11075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Sun Wink Sticker by Canticos World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041" y="4338580"/>
            <a:ext cx="1482883" cy="14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92183" y="4892478"/>
            <a:ext cx="682580" cy="587802"/>
          </a:xfrm>
          <a:prstGeom prst="rect">
            <a:avLst/>
          </a:prstGeom>
          <a:solidFill>
            <a:srgbClr val="EE8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7760" y="4892478"/>
            <a:ext cx="682580" cy="587802"/>
          </a:xfrm>
          <a:prstGeom prst="rect">
            <a:avLst/>
          </a:prstGeom>
          <a:solidFill>
            <a:srgbClr val="EE8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53744" y="4892478"/>
            <a:ext cx="682580" cy="587802"/>
          </a:xfrm>
          <a:prstGeom prst="rect">
            <a:avLst/>
          </a:prstGeom>
          <a:solidFill>
            <a:srgbClr val="EE8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" name="tinh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4788" y="6248400"/>
            <a:ext cx="609600" cy="609600"/>
          </a:xfrm>
          <a:prstGeom prst="rect">
            <a:avLst/>
          </a:prstGeom>
        </p:spPr>
      </p:pic>
      <p:pic>
        <p:nvPicPr>
          <p:cNvPr id="3" name="Câu 3 mớ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924" y="367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812" y="299064"/>
            <a:ext cx="6168294" cy="31568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?)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1455314" y="4262907"/>
            <a:ext cx="1506246" cy="143284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đèn Sợi đốt đèn điện Bức ảnh, Bức hình &amp; Hình ảnh Sẵn có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617" y="3765418"/>
            <a:ext cx="3274842" cy="23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Đèn Nháy Lưới ngang 3m - cao 1.4m (nhiều màu)) - Thế Giới Đèn Nháy ✓"/>
          <p:cNvSpPr>
            <a:spLocks noChangeAspect="1" noChangeArrowheads="1"/>
          </p:cNvSpPr>
          <p:nvPr/>
        </p:nvSpPr>
        <p:spPr bwMode="auto">
          <a:xfrm>
            <a:off x="552488" y="3455872"/>
            <a:ext cx="88187" cy="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Dây Đèn 100 bóng đứng không nháy 10m chính hãng bền đẹ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28" y="3769464"/>
            <a:ext cx="2333237" cy="196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390" y="5142540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130" y="5142540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6617" y="5142540"/>
            <a:ext cx="682580" cy="587802"/>
          </a:xfrm>
          <a:prstGeom prst="rect">
            <a:avLst/>
          </a:prstGeom>
          <a:solidFill>
            <a:srgbClr val="81F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5" name="tinh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4830" y="5930452"/>
            <a:ext cx="609600" cy="609600"/>
          </a:xfrm>
          <a:prstGeom prst="rect">
            <a:avLst/>
          </a:prstGeom>
        </p:spPr>
      </p:pic>
      <p:pic>
        <p:nvPicPr>
          <p:cNvPr id="6" name="Câu 4 mớ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3541" y="448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mở đầu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0" y="0"/>
            <a:ext cx="2614411" cy="14166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569003" y="-1"/>
            <a:ext cx="2661633" cy="24985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0" y="70866"/>
            <a:ext cx="4385602" cy="3411921"/>
          </a:xfrm>
          <a:prstGeom prst="rect">
            <a:avLst/>
          </a:prstGeom>
        </p:spPr>
      </p:pic>
      <p:pic>
        <p:nvPicPr>
          <p:cNvPr id="9" name="Picture 2" descr="Hình ảnh Mây Xanh Không đều PNG , đám Mây, Mây, Clip Nghệ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63" y="3429002"/>
            <a:ext cx="3001686" cy="25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ạn sinh ra vào ngày trăng khuyết hay trăng tròn, đều có ảnh hưởng khác  nhau đến tính cá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26" y="205778"/>
            <a:ext cx="4606519" cy="35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547347" y="3745004"/>
            <a:ext cx="2491444" cy="2341810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8" y="437135"/>
            <a:ext cx="11289188" cy="57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58984" y="89154"/>
            <a:ext cx="686367" cy="617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4466" y="136167"/>
            <a:ext cx="934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8611" y="950076"/>
            <a:ext cx="950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2702" y="1877542"/>
            <a:ext cx="7217604" cy="4644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0"/>
            <a:endCxn id="10" idx="2"/>
          </p:cNvCxnSpPr>
          <p:nvPr/>
        </p:nvCxnSpPr>
        <p:spPr>
          <a:xfrm>
            <a:off x="8251504" y="1877542"/>
            <a:ext cx="0" cy="4644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592094" y="1999419"/>
            <a:ext cx="3057803" cy="8334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48338" y="1999420"/>
            <a:ext cx="2838107" cy="7756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6" y="5064169"/>
            <a:ext cx="888477" cy="857573"/>
          </a:xfrm>
          <a:prstGeom prst="rect">
            <a:avLst/>
          </a:prstGeom>
        </p:spPr>
      </p:pic>
      <p:pic>
        <p:nvPicPr>
          <p:cNvPr id="2050" name="Picture 2" descr="Trong một cái giỏ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" y="2227049"/>
            <a:ext cx="4554063" cy="39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Vector Ngôi Sao 3D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78" y="2819621"/>
            <a:ext cx="1046532" cy="104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/>
          <p:cNvSpPr/>
          <p:nvPr/>
        </p:nvSpPr>
        <p:spPr>
          <a:xfrm>
            <a:off x="103640" y="4023801"/>
            <a:ext cx="1024515" cy="826005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733" y="3305933"/>
            <a:ext cx="1163411" cy="945125"/>
          </a:xfrm>
          <a:prstGeom prst="rect">
            <a:avLst/>
          </a:prstGeom>
        </p:spPr>
      </p:pic>
      <p:sp>
        <p:nvSpPr>
          <p:cNvPr id="22" name="Cloud 21"/>
          <p:cNvSpPr/>
          <p:nvPr/>
        </p:nvSpPr>
        <p:spPr>
          <a:xfrm>
            <a:off x="2451609" y="4360782"/>
            <a:ext cx="969931" cy="7974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48" y="5158215"/>
            <a:ext cx="1226927" cy="93744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108215" y="950076"/>
            <a:ext cx="686367" cy="617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Moon 24"/>
          <p:cNvSpPr/>
          <p:nvPr/>
        </p:nvSpPr>
        <p:spPr>
          <a:xfrm rot="19828446">
            <a:off x="1898009" y="5157997"/>
            <a:ext cx="892566" cy="1223948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033" y="4122008"/>
            <a:ext cx="1044635" cy="10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1" grpId="0" animBg="1"/>
      <p:bldP spid="22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336</Words>
  <Application>Microsoft Office PowerPoint</Application>
  <PresentationFormat>Widescreen</PresentationFormat>
  <Paragraphs>51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110</cp:revision>
  <dcterms:created xsi:type="dcterms:W3CDTF">2021-07-08T15:35:43Z</dcterms:created>
  <dcterms:modified xsi:type="dcterms:W3CDTF">2025-05-05T15:22:44Z</dcterms:modified>
</cp:coreProperties>
</file>