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366D5-214B-44A3-A51D-24E0442648E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9DBFA-1181-49ED-BA74-A6325BA76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4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17F8-2129-4297-A15F-D2613C5115B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06E-7B81-43F8-A05F-BA72CB03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1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17F8-2129-4297-A15F-D2613C5115B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06E-7B81-43F8-A05F-BA72CB03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0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17F8-2129-4297-A15F-D2613C5115B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06E-7B81-43F8-A05F-BA72CB03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1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17F8-2129-4297-A15F-D2613C5115B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06E-7B81-43F8-A05F-BA72CB03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9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17F8-2129-4297-A15F-D2613C5115B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06E-7B81-43F8-A05F-BA72CB03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6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17F8-2129-4297-A15F-D2613C5115B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06E-7B81-43F8-A05F-BA72CB03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4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17F8-2129-4297-A15F-D2613C5115B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06E-7B81-43F8-A05F-BA72CB03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17F8-2129-4297-A15F-D2613C5115B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06E-7B81-43F8-A05F-BA72CB03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7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17F8-2129-4297-A15F-D2613C5115B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06E-7B81-43F8-A05F-BA72CB03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0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17F8-2129-4297-A15F-D2613C5115B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06E-7B81-43F8-A05F-BA72CB03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2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17F8-2129-4297-A15F-D2613C5115B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06E-7B81-43F8-A05F-BA72CB03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9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917F8-2129-4297-A15F-D2613C5115B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A506E-7B81-43F8-A05F-BA72CB03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2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14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id="{6A1DF697-428C-4DA7-A42A-CC6149598841}"/>
              </a:ext>
            </a:extLst>
          </p:cNvPr>
          <p:cNvSpPr/>
          <p:nvPr/>
        </p:nvSpPr>
        <p:spPr>
          <a:xfrm>
            <a:off x="6940128" y="3044958"/>
            <a:ext cx="2720425" cy="1920213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1E94A66-C8A9-4C83-9DC6-4B8319D91D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0" r="46713" b="10638"/>
          <a:stretch/>
        </p:blipFill>
        <p:spPr>
          <a:xfrm>
            <a:off x="508000" y="1905000"/>
            <a:ext cx="5088565" cy="350967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EFCB3E3-CA64-420D-A4E6-E935FE84BA66}"/>
              </a:ext>
            </a:extLst>
          </p:cNvPr>
          <p:cNvSpPr/>
          <p:nvPr/>
        </p:nvSpPr>
        <p:spPr>
          <a:xfrm>
            <a:off x="4751851" y="1956885"/>
            <a:ext cx="768085" cy="533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F817A8-B909-4BF1-B584-09A2D179FD24}"/>
              </a:ext>
            </a:extLst>
          </p:cNvPr>
          <p:cNvSpPr/>
          <p:nvPr/>
        </p:nvSpPr>
        <p:spPr>
          <a:xfrm>
            <a:off x="4555272" y="1935547"/>
            <a:ext cx="1056117" cy="768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72AE87-0C38-4ED0-AFBC-03CE1A3262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0" t="59446" r="2633" b="11283"/>
          <a:stretch/>
        </p:blipFill>
        <p:spPr>
          <a:xfrm>
            <a:off x="4751851" y="1412775"/>
            <a:ext cx="6144683" cy="384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7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283B90-ED02-4A2C-BCAA-78B6BF056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18" y="889318"/>
            <a:ext cx="5079365" cy="50793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A0ABA3-0465-47E5-A2F8-0AB2C7821A2C}"/>
              </a:ext>
            </a:extLst>
          </p:cNvPr>
          <p:cNvSpPr txBox="1"/>
          <p:nvPr/>
        </p:nvSpPr>
        <p:spPr>
          <a:xfrm>
            <a:off x="5423925" y="2756926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73837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71131D-A977-4485-ABC7-92574FFE3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20" y="2500845"/>
            <a:ext cx="5888361" cy="185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2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8A83B9-9705-4361-B0D3-C69484B62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48" y="777191"/>
            <a:ext cx="357840" cy="5138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AF43EE-9948-44AA-8145-66CCBADF7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2844" r="48687" b="67890"/>
          <a:stretch/>
        </p:blipFill>
        <p:spPr>
          <a:xfrm>
            <a:off x="579306" y="2084852"/>
            <a:ext cx="5132652" cy="35523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3FA883-2A3E-4970-91E1-FE87F9217483}"/>
              </a:ext>
            </a:extLst>
          </p:cNvPr>
          <p:cNvSpPr txBox="1"/>
          <p:nvPr/>
        </p:nvSpPr>
        <p:spPr>
          <a:xfrm>
            <a:off x="957854" y="524627"/>
            <a:ext cx="11090807" cy="124123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3464A2-EC39-495F-9205-0649F35FD8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3" t="13601" r="10528" b="67849"/>
          <a:stretch/>
        </p:blipFill>
        <p:spPr>
          <a:xfrm>
            <a:off x="7014838" y="2084851"/>
            <a:ext cx="4599345" cy="37444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1286C7-253E-47E4-B1C5-2B359D189510}"/>
              </a:ext>
            </a:extLst>
          </p:cNvPr>
          <p:cNvSpPr/>
          <p:nvPr/>
        </p:nvSpPr>
        <p:spPr>
          <a:xfrm>
            <a:off x="1708617" y="5666811"/>
            <a:ext cx="2874027" cy="666563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267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sz="4267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9C2EA15-2A50-4643-A79B-16267F812DAD}"/>
              </a:ext>
            </a:extLst>
          </p:cNvPr>
          <p:cNvSpPr/>
          <p:nvPr/>
        </p:nvSpPr>
        <p:spPr>
          <a:xfrm>
            <a:off x="7877496" y="5784065"/>
            <a:ext cx="2874027" cy="666563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267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4267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0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5B97C5-EE86-46F8-9412-A9DC1C7A3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64" y="2500845"/>
            <a:ext cx="7162673" cy="185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2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980F78-4C1D-49B2-9031-D4AE8C47D1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7" y="777191"/>
            <a:ext cx="496484" cy="513860"/>
          </a:xfrm>
          <a:prstGeom prst="rect">
            <a:avLst/>
          </a:prstGeom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id="{CFE06CD2-904D-471D-81D3-34E79B204E0F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03445" y="806170"/>
            <a:ext cx="10621328" cy="1213222"/>
          </a:xfrm>
          <a:prstGeom prst="doubleWave">
            <a:avLst/>
          </a:prstGeom>
          <a:gradFill rotWithShape="1">
            <a:gsLst>
              <a:gs pos="0">
                <a:srgbClr val="92D050">
                  <a:satMod val="103000"/>
                  <a:lumMod val="102000"/>
                  <a:tint val="94000"/>
                </a:srgbClr>
              </a:gs>
              <a:gs pos="50000">
                <a:srgbClr val="92D050">
                  <a:satMod val="110000"/>
                  <a:lumMod val="100000"/>
                  <a:shade val="100000"/>
                </a:srgbClr>
              </a:gs>
              <a:gs pos="100000">
                <a:srgbClr val="92D05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glow rad="101600">
              <a:srgbClr val="0E940E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>
              <a:defRPr/>
            </a:pPr>
            <a:r>
              <a:rPr lang="en-US" altLang="zh-CN" sz="5333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5333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333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5333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5333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Đóng</a:t>
            </a:r>
            <a:r>
              <a:rPr lang="en-US" altLang="zh-CN" sz="5333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333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endParaRPr lang="vi-VN" altLang="zh-CN" sz="5333" b="1" kern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127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35DD12-8E2F-440E-AA1F-A728034805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01" y="2665973"/>
            <a:ext cx="5169999" cy="15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836E0D-CCE6-47EA-9D43-A6516055C7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2" y="777191"/>
            <a:ext cx="484773" cy="5138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E33E3B-0D0D-4D3D-8AA3-EE6A4ACF4F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2" t="47987" r="48687" b="32433"/>
          <a:stretch/>
        </p:blipFill>
        <p:spPr>
          <a:xfrm>
            <a:off x="473083" y="1508787"/>
            <a:ext cx="3510683" cy="41284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EE4FF5-AE11-4C35-A7F8-E28497B1FFCE}"/>
              </a:ext>
            </a:extLst>
          </p:cNvPr>
          <p:cNvSpPr txBox="1"/>
          <p:nvPr/>
        </p:nvSpPr>
        <p:spPr>
          <a:xfrm>
            <a:off x="957854" y="524627"/>
            <a:ext cx="11090807" cy="6667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ECD530-A03A-42F6-A718-9B9E9AEECD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3" t="47200" r="12502" b="33200"/>
          <a:stretch/>
        </p:blipFill>
        <p:spPr>
          <a:xfrm>
            <a:off x="4367808" y="1508787"/>
            <a:ext cx="3360373" cy="4320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A3F945-4F7F-4560-959C-CD71FF62FF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3" t="66800" r="12502" b="7650"/>
          <a:stretch/>
        </p:blipFill>
        <p:spPr>
          <a:xfrm>
            <a:off x="8208238" y="1604797"/>
            <a:ext cx="3360373" cy="44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4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D77336-4B1A-4B78-8C59-77BC831CF5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2" y="777191"/>
            <a:ext cx="484773" cy="5138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BD7A9D-ED37-449B-869E-F7D93D7FF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1" t="13364" r="38373" b="83580"/>
          <a:stretch/>
        </p:blipFill>
        <p:spPr>
          <a:xfrm>
            <a:off x="3887755" y="1892830"/>
            <a:ext cx="5280587" cy="4800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9DB4F8-CA3D-436D-85EB-5B754B9FD189}"/>
              </a:ext>
            </a:extLst>
          </p:cNvPr>
          <p:cNvSpPr txBox="1"/>
          <p:nvPr/>
        </p:nvSpPr>
        <p:spPr>
          <a:xfrm>
            <a:off x="957854" y="524627"/>
            <a:ext cx="11090807" cy="124123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8F3AF1-1E89-4B46-9255-1164FFFD5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18825" r="14476" b="50000"/>
          <a:stretch/>
        </p:blipFill>
        <p:spPr>
          <a:xfrm>
            <a:off x="1103445" y="2468944"/>
            <a:ext cx="10657184" cy="412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Widescreen</PresentationFormat>
  <Paragraphs>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11</dc:creator>
  <cp:lastModifiedBy>Windows 11</cp:lastModifiedBy>
  <cp:revision>1</cp:revision>
  <dcterms:created xsi:type="dcterms:W3CDTF">2025-05-06T06:14:47Z</dcterms:created>
  <dcterms:modified xsi:type="dcterms:W3CDTF">2025-05-06T06:14:57Z</dcterms:modified>
</cp:coreProperties>
</file>