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428" r:id="rId5"/>
    <p:sldId id="263" r:id="rId6"/>
    <p:sldId id="265" r:id="rId7"/>
    <p:sldId id="303" r:id="rId8"/>
    <p:sldId id="430" r:id="rId9"/>
    <p:sldId id="439" r:id="rId10"/>
    <p:sldId id="440" r:id="rId11"/>
    <p:sldId id="441" r:id="rId12"/>
    <p:sldId id="421" r:id="rId13"/>
    <p:sldId id="442" r:id="rId14"/>
    <p:sldId id="443" r:id="rId15"/>
    <p:sldId id="444" r:id="rId16"/>
    <p:sldId id="289" r:id="rId17"/>
    <p:sldId id="291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53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56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88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946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56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56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89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094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13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74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43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00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2228681" y="86521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21">
            <a:extLst>
              <a:ext uri="{FF2B5EF4-FFF2-40B4-BE49-F238E27FC236}">
                <a16:creationId xmlns:a16="http://schemas.microsoft.com/office/drawing/2014/main" id="{B9642F91-4351-E97E-2199-1A290324DE3D}"/>
              </a:ext>
            </a:extLst>
          </p:cNvPr>
          <p:cNvSpPr txBox="1"/>
          <p:nvPr/>
        </p:nvSpPr>
        <p:spPr>
          <a:xfrm>
            <a:off x="2570224" y="885293"/>
            <a:ext cx="7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</a:t>
            </a:r>
            <a:endParaRPr kumimoji="0" lang="zh-CN" altLang="en-US" sz="36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4664229" y="1501387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EB74E0-BB7D-6952-CC55-72459982DF41}"/>
              </a:ext>
            </a:extLst>
          </p:cNvPr>
          <p:cNvSpPr txBox="1"/>
          <p:nvPr/>
        </p:nvSpPr>
        <p:spPr>
          <a:xfrm>
            <a:off x="4115058" y="2297709"/>
            <a:ext cx="4834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FB812-628C-3B8F-D6D0-15BE73600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4782" y="3086159"/>
            <a:ext cx="7687722" cy="1859441"/>
          </a:xfrm>
          <a:prstGeom prst="rect">
            <a:avLst/>
          </a:prstGeom>
        </p:spPr>
      </p:pic>
      <p:pic>
        <p:nvPicPr>
          <p:cNvPr id="8" name="Picture 7" descr="A dragonfly with wings&#10;&#10;Description automatically generated">
            <a:extLst>
              <a:ext uri="{FF2B5EF4-FFF2-40B4-BE49-F238E27FC236}">
                <a16:creationId xmlns:a16="http://schemas.microsoft.com/office/drawing/2014/main" id="{1ED39D3D-69C7-B307-494C-1E2FEB4416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4" y="2591942"/>
            <a:ext cx="5051150" cy="4647057"/>
          </a:xfrm>
          <a:prstGeom prst="rect">
            <a:avLst/>
          </a:prstGeom>
        </p:spPr>
      </p:pic>
      <p:sp>
        <p:nvSpPr>
          <p:cNvPr id="16" name="文本框 21">
            <a:extLst>
              <a:ext uri="{FF2B5EF4-FFF2-40B4-BE49-F238E27FC236}">
                <a16:creationId xmlns:a16="http://schemas.microsoft.com/office/drawing/2014/main" id="{660E21B4-C581-4874-8C4A-80B9D10F6DA8}"/>
              </a:ext>
            </a:extLst>
          </p:cNvPr>
          <p:cNvSpPr txBox="1"/>
          <p:nvPr/>
        </p:nvSpPr>
        <p:spPr>
          <a:xfrm>
            <a:off x="160535" y="6512270"/>
            <a:ext cx="1144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>
                <a:ln w="1270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GV: Mr. Thuật</a:t>
            </a:r>
            <a:r>
              <a:rPr kumimoji="0" lang="en-US" altLang="zh-CN" b="1" i="0" u="none" strike="noStrike" kern="1200" cap="none" spc="0" normalizeH="0" noProof="0">
                <a:ln w="1270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– TH Hà Lang – CH – TQ. quanvanthuat@gmail.com</a:t>
            </a:r>
            <a:endParaRPr kumimoji="0" lang="zh-CN" altLang="en-US" b="1" i="0" u="none" strike="noStrike" kern="1200" cap="none" spc="0" normalizeH="0" baseline="0" noProof="0" dirty="0">
              <a:ln w="12700">
                <a:noFill/>
              </a:ln>
              <a:solidFill>
                <a:schemeClr val="accent6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  <p:bldP spid="1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413646" y="822638"/>
              <a:ext cx="5954409" cy="71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kích thước của từng bộ phận?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704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2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nhận xét về màu sắc, nét gấp, cách trang trí của chuồn chuồn nước?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21431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màu cam, được trang trí đẹp, nét gấp nét cẩn thận…..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56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0AFE3-BF94-4C01-B4D2-5AAC50D23730}"/>
              </a:ext>
            </a:extLst>
          </p:cNvPr>
          <p:cNvSpPr/>
          <p:nvPr/>
        </p:nvSpPr>
        <p:spPr>
          <a:xfrm>
            <a:off x="461609" y="190796"/>
            <a:ext cx="11170758" cy="62461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723957-2F74-40F2-BA3E-572E6E8D85BC}"/>
              </a:ext>
            </a:extLst>
          </p:cNvPr>
          <p:cNvGrpSpPr/>
          <p:nvPr/>
        </p:nvGrpSpPr>
        <p:grpSpPr>
          <a:xfrm>
            <a:off x="1565095" y="308598"/>
            <a:ext cx="9061807" cy="2339352"/>
            <a:chOff x="1818524" y="349694"/>
            <a:chExt cx="9061807" cy="233935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BB3EC37-7EB6-4BF5-8083-6C5C1D5E0BB1}"/>
                </a:ext>
              </a:extLst>
            </p:cNvPr>
            <p:cNvSpPr/>
            <p:nvPr/>
          </p:nvSpPr>
          <p:spPr>
            <a:xfrm>
              <a:off x="1818524" y="349694"/>
              <a:ext cx="9061807" cy="233935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187744-218F-43E1-BC59-45D3605DE0BA}"/>
                </a:ext>
              </a:extLst>
            </p:cNvPr>
            <p:cNvSpPr txBox="1"/>
            <p:nvPr/>
          </p:nvSpPr>
          <p:spPr>
            <a:xfrm>
              <a:off x="2144732" y="540194"/>
              <a:ext cx="85891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sản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phẩm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: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đủ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bô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bộ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gắn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kết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trang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trí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đẹp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thăng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bằng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được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12723BB-393D-8A47-BB1C-3593317E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2719387"/>
            <a:ext cx="47625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2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Hoạt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động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2: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Lựa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chọn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vật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liệu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dụng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cụ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3568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lựa chọn các vật liệu với số lượng phù hợp và dụng cụ cần thiết có trong Hình 2 để làm chuồn chuồn thăng bằng.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333DD-0FEF-3F2E-4735-C1F1C15F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1466849"/>
            <a:ext cx="6391275" cy="47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3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801752" y="0"/>
            <a:ext cx="6285098" cy="8477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86A5433-28DA-6175-9E81-644A7CAAB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93273"/>
              </p:ext>
            </p:extLst>
          </p:nvPr>
        </p:nvGraphicFramePr>
        <p:xfrm>
          <a:off x="1346200" y="1443566"/>
          <a:ext cx="8931275" cy="404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683455265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113665742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1188982957"/>
                    </a:ext>
                  </a:extLst>
                </a:gridCol>
              </a:tblGrid>
              <a:tr h="505354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liệu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cụ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lượng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100469"/>
                  </a:ext>
                </a:extLst>
              </a:tr>
              <a:tr h="505354">
                <a:tc rowSpan="4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Cánh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6561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490466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nặn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74072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80502"/>
                  </a:ext>
                </a:extLst>
              </a:tr>
              <a:tr h="505354">
                <a:tc rowSpan="3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Thân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69385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59151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7721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5B1C5A-7890-DFFC-8ED8-A18DC14BAC0C}"/>
              </a:ext>
            </a:extLst>
          </p:cNvPr>
          <p:cNvSpPr txBox="1"/>
          <p:nvPr/>
        </p:nvSpPr>
        <p:spPr>
          <a:xfrm>
            <a:off x="8439150" y="196215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C852D-231C-7658-7E5F-3344203A08C0}"/>
              </a:ext>
            </a:extLst>
          </p:cNvPr>
          <p:cNvSpPr txBox="1"/>
          <p:nvPr/>
        </p:nvSpPr>
        <p:spPr>
          <a:xfrm>
            <a:off x="8401050" y="24669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DAE70-38B0-BE47-1506-EA1D3F1E71FC}"/>
              </a:ext>
            </a:extLst>
          </p:cNvPr>
          <p:cNvSpPr txBox="1"/>
          <p:nvPr/>
        </p:nvSpPr>
        <p:spPr>
          <a:xfrm>
            <a:off x="8477250" y="29622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883DEB-C9FF-D0C6-C0CB-8F4F09C0627B}"/>
              </a:ext>
            </a:extLst>
          </p:cNvPr>
          <p:cNvSpPr txBox="1"/>
          <p:nvPr/>
        </p:nvSpPr>
        <p:spPr>
          <a:xfrm>
            <a:off x="8420100" y="39528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5F82E-9E93-694A-C701-6A1E4BF8BADB}"/>
              </a:ext>
            </a:extLst>
          </p:cNvPr>
          <p:cNvSpPr txBox="1"/>
          <p:nvPr/>
        </p:nvSpPr>
        <p:spPr>
          <a:xfrm>
            <a:off x="8410575" y="445770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2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9" y="260556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55" y="3253925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304031" y="2696667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09" y="2696667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35" y="2768564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F7792C-C991-4EF6-BA10-61D112CF2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272" y="685159"/>
            <a:ext cx="8620491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21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686003" y="1364201"/>
            <a:ext cx="9184863" cy="1495882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154475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745365" y="1542755"/>
            <a:ext cx="95976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 dirty="0">
                <a:solidFill>
                  <a:prstClr val="black"/>
                </a:solidFill>
                <a:latin typeface="Calibri" panose="020F0502020204030204"/>
              </a:rPr>
              <a:t>Để làm được chuồn chuồn thăng bằng em cần những vật liệu, đồ dùng gì?</a:t>
            </a:r>
            <a:endParaRPr kumimoji="0" lang="vi-VN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869B1-7979-B0EC-ED72-D3B565629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987" y="109231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40">
            <a:extLst>
              <a:ext uri="{FF2B5EF4-FFF2-40B4-BE49-F238E27FC236}">
                <a16:creationId xmlns:a16="http://schemas.microsoft.com/office/drawing/2014/main" id="{ABD2B1C0-9914-F910-E337-8F5086AC0475}"/>
              </a:ext>
            </a:extLst>
          </p:cNvPr>
          <p:cNvSpPr/>
          <p:nvPr/>
        </p:nvSpPr>
        <p:spPr>
          <a:xfrm>
            <a:off x="133564" y="797327"/>
            <a:ext cx="11898614" cy="590142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7C4B9-456E-5F8D-392C-473046FFA1BD}"/>
              </a:ext>
            </a:extLst>
          </p:cNvPr>
          <p:cNvSpPr txBox="1"/>
          <p:nvPr/>
        </p:nvSpPr>
        <p:spPr>
          <a:xfrm>
            <a:off x="1164758" y="2433061"/>
            <a:ext cx="10728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được cấu tạo cuả chuồn chuồn, các bộ phận của chuồn chuồn thăng bằng, vật liệu để làm chuồn chuồn, các yêu cầu kĩ thuật của sản phẩm</a:t>
            </a:r>
          </a:p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Lựa chọn được các vật liệu và dụng cụ phù hợp để làm được chuồn chuồn thăng bằng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84EC0E-FBB1-766A-5062-F16DC1744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9" y="2291198"/>
            <a:ext cx="633877" cy="6027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295381-4B3C-0B23-A845-D0F36DA99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98" y="3707444"/>
            <a:ext cx="633877" cy="6027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705CC8-42A8-473F-B5C4-209BE2C3E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11" y="1048004"/>
            <a:ext cx="10833531" cy="829128"/>
          </a:xfrm>
          <a:prstGeom prst="rect">
            <a:avLst/>
          </a:prstGeom>
        </p:spPr>
      </p:pic>
      <p:sp>
        <p:nvSpPr>
          <p:cNvPr id="7" name="文本框 21">
            <a:extLst>
              <a:ext uri="{FF2B5EF4-FFF2-40B4-BE49-F238E27FC236}">
                <a16:creationId xmlns:a16="http://schemas.microsoft.com/office/drawing/2014/main" id="{35F1BC8D-5EF6-45BC-9F63-3FC9392FF846}"/>
              </a:ext>
            </a:extLst>
          </p:cNvPr>
          <p:cNvSpPr txBox="1"/>
          <p:nvPr/>
        </p:nvSpPr>
        <p:spPr>
          <a:xfrm>
            <a:off x="160535" y="6512270"/>
            <a:ext cx="1144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>
                <a:ln w="1270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GV: Mr. Thuật</a:t>
            </a:r>
            <a:r>
              <a:rPr kumimoji="0" lang="en-US" altLang="zh-CN" b="1" i="0" u="none" strike="noStrike" kern="1200" cap="none" spc="0" normalizeH="0" noProof="0">
                <a:ln w="1270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– TH Hà Lang – CH – TQ. quanvanthuat@gmail.com</a:t>
            </a:r>
            <a:endParaRPr kumimoji="0" lang="zh-CN" altLang="en-US" b="1" i="0" u="none" strike="noStrike" kern="1200" cap="none" spc="0" normalizeH="0" baseline="0" noProof="0" dirty="0">
              <a:ln w="12700">
                <a:noFill/>
              </a:ln>
              <a:solidFill>
                <a:schemeClr val="accent6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4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687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095375" y="494197"/>
            <a:ext cx="9048750" cy="937950"/>
            <a:chOff x="1236069" y="606185"/>
            <a:chExt cx="7209288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1236069" y="606185"/>
              <a:ext cx="7209288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1774868" y="695459"/>
              <a:ext cx="6364018" cy="57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Đây là đồ chơi gì?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Được làm từ vật liệu gì?</a:t>
              </a:r>
            </a:p>
          </p:txBody>
        </p:sp>
      </p:grpSp>
      <p:pic>
        <p:nvPicPr>
          <p:cNvPr id="6" name="Picture 2" descr="Nâng cánh chuồn vượt lũy tre làng">
            <a:extLst>
              <a:ext uri="{FF2B5EF4-FFF2-40B4-BE49-F238E27FC236}">
                <a16:creationId xmlns:a16="http://schemas.microsoft.com/office/drawing/2014/main" id="{8789C72D-D7E4-7551-B736-993596DC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026568"/>
            <a:ext cx="4448176" cy="3336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EA2703-2076-364F-BC8A-CA9580B66A74}"/>
              </a:ext>
            </a:extLst>
          </p:cNvPr>
          <p:cNvGrpSpPr/>
          <p:nvPr/>
        </p:nvGrpSpPr>
        <p:grpSpPr>
          <a:xfrm>
            <a:off x="2038350" y="1770547"/>
            <a:ext cx="7580069" cy="1134579"/>
            <a:chOff x="1236069" y="606185"/>
            <a:chExt cx="6412472" cy="106879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9423415-ACF2-E9D6-03D5-D01409ECB9A3}"/>
                </a:ext>
              </a:extLst>
            </p:cNvPr>
            <p:cNvSpPr/>
            <p:nvPr/>
          </p:nvSpPr>
          <p:spPr>
            <a:xfrm>
              <a:off x="1236069" y="606185"/>
              <a:ext cx="6412472" cy="1068797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ECEF53-11E7-618F-386E-F4CA8DA5C385}"/>
                </a:ext>
              </a:extLst>
            </p:cNvPr>
            <p:cNvSpPr txBox="1"/>
            <p:nvPr/>
          </p:nvSpPr>
          <p:spPr>
            <a:xfrm>
              <a:off x="1352412" y="650595"/>
              <a:ext cx="6136522" cy="89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 thể làm một đồ chơi như vậy từ các vật liệu dễ kiếm như giấy bìa hay không?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A323FB7-EC11-FF0C-64B5-89C49AA92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670" y="1712473"/>
            <a:ext cx="534055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Hoạt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1: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hiểu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mẫu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 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58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quan sát mẫu chuồn chuồn thăng bằng trong Hình 1 và cho biết các bộ phận chính của chuồn chuồn thăng bằng.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02D30-125C-DFB8-AB52-D97F16B2C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09725"/>
            <a:ext cx="7118350" cy="4495800"/>
          </a:xfrm>
          <a:prstGeom prst="rect">
            <a:avLst/>
          </a:prstGeom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507A8B61-1FF2-4468-2C05-003C85B76035}"/>
              </a:ext>
            </a:extLst>
          </p:cNvPr>
          <p:cNvSpPr/>
          <p:nvPr/>
        </p:nvSpPr>
        <p:spPr>
          <a:xfrm>
            <a:off x="1296802" y="5497291"/>
            <a:ext cx="10018897" cy="1151159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bộ phận chính của chuồn chuồn thăng bằng là: cánh và thân.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+mn-cs"/>
                </a:rPr>
                <a:t>Chuồn chuồn được làm bằng chất liệu gì?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được làm bằng giấy màu, bìa…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rPr>
                <a:t>Cấu tạo của chuồn chuồn có mấy bộ phận chính?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cánh, thân.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29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409</Words>
  <Application>Microsoft Office PowerPoint</Application>
  <PresentationFormat>Widescreen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思源黑体 CN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Thuat Quan</cp:lastModifiedBy>
  <cp:revision>16</cp:revision>
  <dcterms:created xsi:type="dcterms:W3CDTF">2024-02-07T09:56:32Z</dcterms:created>
  <dcterms:modified xsi:type="dcterms:W3CDTF">2024-04-20T10:28:45Z</dcterms:modified>
</cp:coreProperties>
</file>