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4" r:id="rId2"/>
    <p:sldId id="308" r:id="rId3"/>
    <p:sldId id="273" r:id="rId4"/>
    <p:sldId id="258" r:id="rId5"/>
    <p:sldId id="266" r:id="rId6"/>
    <p:sldId id="309" r:id="rId7"/>
    <p:sldId id="270" r:id="rId8"/>
    <p:sldId id="297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EC2"/>
    <a:srgbClr val="A8F6A8"/>
    <a:srgbClr val="62FE7C"/>
    <a:srgbClr val="E7F9FF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8" autoAdjust="0"/>
    <p:restoredTop sz="85409" autoAdjust="0"/>
  </p:normalViewPr>
  <p:slideViewPr>
    <p:cSldViewPr>
      <p:cViewPr varScale="1">
        <p:scale>
          <a:sx n="100" d="100"/>
          <a:sy n="100" d="100"/>
        </p:scale>
        <p:origin x="516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làm việc nhóm, vẽ sơ đồ tư duy.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Nên</a:t>
            </a:r>
            <a:r>
              <a:rPr lang="en-US" baseline="0"/>
              <a:t> cho hs thảo luận nhóm và trình bày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30845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1676400" y="133350"/>
            <a:ext cx="6248400" cy="10668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800" kern="100" dirty="0">
                <a:solidFill>
                  <a:srgbClr val="FF0000"/>
                </a:solidFill>
                <a:effectLst/>
                <a:latin typeface="HP001 4 hàng" panose="020B0603050302020204" pitchFamily="34" charset="-93"/>
                <a:ea typeface="Aptos" panose="020B0004020202020204" pitchFamily="34" charset="0"/>
                <a:cs typeface="Times New Roman" panose="02020603050405020304" pitchFamily="18" charset="0"/>
              </a:rPr>
              <a:t>Thứ ba ngày 08 tháng 04 năm 2025</a:t>
            </a:r>
            <a:endParaRPr lang="en-US" sz="28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3000" y="2412173"/>
            <a:ext cx="7848600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LOÀI CHIM CỦA BIỂN CẢ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57237" y="1499653"/>
            <a:ext cx="76962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438400" y="3597409"/>
            <a:ext cx="4572000" cy="1260341"/>
            <a:chOff x="2557349" y="3214083"/>
            <a:chExt cx="2942657" cy="184509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013" y="3718875"/>
              <a:ext cx="1335993" cy="1340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57349" y="3214083"/>
              <a:ext cx="1573213" cy="1447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116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9154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a. Ít có loài chim nào có thể (……….) như hải âu.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3867150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b. Những con tàu lớn có thể đi qua (..………….).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6189" y="833664"/>
            <a:ext cx="22237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thời tiết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552" y="833664"/>
            <a:ext cx="2391230" cy="54864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đại dương</a:t>
            </a: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38400" y="1616451"/>
            <a:ext cx="1564105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bão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7852" y="1616451"/>
            <a:ext cx="18925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đi biển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3248" y="833664"/>
            <a:ext cx="1717505" cy="54864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bay xa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78E-6 L 0.25833 0.32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646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309 L -0.01649 0.688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426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810" y="902626"/>
            <a:ext cx="8298180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hải âu	máy bay		bay		cánh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t="25695" r="33895" b="25694"/>
          <a:stretch/>
        </p:blipFill>
        <p:spPr bwMode="auto">
          <a:xfrm>
            <a:off x="2286000" y="1664248"/>
            <a:ext cx="4267200" cy="327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Hải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âu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loài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biển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cả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Chúng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sải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cánh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lớn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nên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bay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xa.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Chúng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còn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bơi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giỏi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nhờ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chân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màng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chân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vịt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4281" y="2530556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166100" y="1745149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89026" y="2865119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08600" y="3401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669513" y="3067050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3AA7802-7FDB-80A6-4943-904C9860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534400" cy="4956571"/>
          </a:xfrm>
        </p:spPr>
        <p:txBody>
          <a:bodyPr>
            <a:normAutofit/>
          </a:bodyPr>
          <a:lstStyle/>
          <a:p>
            <a:pPr algn="l"/>
            <a:r>
              <a:rPr lang="vi-VN" sz="4000" kern="100" dirty="0">
                <a:solidFill>
                  <a:srgbClr val="7030A0"/>
                </a:solidFill>
                <a:effectLst/>
                <a:latin typeface="HP001 4 hàng" panose="020B0603050302020204" pitchFamily="34" charset="-93"/>
                <a:ea typeface="Aptos" panose="020B0004020202020204" pitchFamily="34" charset="0"/>
                <a:cs typeface="Times New Roman" panose="02020603050405020304" pitchFamily="18" charset="0"/>
              </a:rPr>
              <a:t>   Hải âu là loài chim của biển cả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.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Chúng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sải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cánh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lớn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nên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 bay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 xa.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Chúng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còn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bơi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giỏi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nhờ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chân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màng 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chân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vịt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-93"/>
                <a:ea typeface="Arial-Rounded" pitchFamily="34" charset="0"/>
                <a:cs typeface="Arial" pitchFamily="34" charset="0"/>
              </a:rPr>
              <a:t>.</a:t>
            </a:r>
            <a:br>
              <a:rPr lang="en-US" sz="3600" kern="100" dirty="0">
                <a:solidFill>
                  <a:srgbClr val="7030A0"/>
                </a:solidFill>
                <a:effectLst/>
                <a:latin typeface="HP001 4 hàng" panose="020B0603050302020204" pitchFamily="34" charset="-93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7030A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9768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vần phù hợp thay cho ô vuông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45888" y="978596"/>
            <a:ext cx="29069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800" i="1">
                <a:latin typeface="Arial" pitchFamily="34" charset="0"/>
                <a:ea typeface="Arial-Rounded" pitchFamily="34" charset="0"/>
                <a:cs typeface="Arial" pitchFamily="34" charset="0"/>
              </a:rPr>
              <a:t>ân </a:t>
            </a:r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>
                <a:latin typeface="Arial" pitchFamily="34" charset="0"/>
                <a:ea typeface="Arial-Rounded" pitchFamily="34" charset="0"/>
                <a:cs typeface="Arial" pitchFamily="34" charset="0"/>
              </a:rPr>
              <a:t>uân?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4681" y="2938856"/>
            <a:ext cx="29069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2800" i="1">
                <a:latin typeface="Arial" pitchFamily="34" charset="0"/>
                <a:ea typeface="Arial-Rounded" pitchFamily="34" charset="0"/>
                <a:cs typeface="Arial" pitchFamily="34" charset="0"/>
              </a:rPr>
              <a:t>im </a:t>
            </a:r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>
                <a:latin typeface="Arial" pitchFamily="34" charset="0"/>
                <a:ea typeface="Arial-Rounded" pitchFamily="34" charset="0"/>
                <a:cs typeface="Arial" pitchFamily="34" charset="0"/>
              </a:rPr>
              <a:t>iêm?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888" y="1809752"/>
            <a:ext cx="19925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đôi chân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3744" y="1809751"/>
            <a:ext cx="1834456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gần   gũi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0512" y="1809750"/>
            <a:ext cx="22746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huấn luyện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5738" y="1944884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18787" y="1938070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41287" y="1944420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45888" y="3716778"/>
            <a:ext cx="19925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lim dim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13744" y="3716777"/>
            <a:ext cx="1834456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quý hiếm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40512" y="3716776"/>
            <a:ext cx="22746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trái tim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86989" y="3851446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73565" y="3851446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836920" y="3850982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7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112" y="221807"/>
            <a:ext cx="82654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Trao đổi: Cần làm gì để bảo vệ các loài chim?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132969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1009650"/>
            <a:ext cx="6886113" cy="373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từ trang 104 đến trang 107.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108).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265</Words>
  <Application>Microsoft Office PowerPoint</Application>
  <PresentationFormat>Trình chiếu Trên màn hình (16:9)</PresentationFormat>
  <Paragraphs>38</Paragraphs>
  <Slides>9</Slides>
  <Notes>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6" baseType="lpstr">
      <vt:lpstr>Aptos</vt:lpstr>
      <vt:lpstr>Arial</vt:lpstr>
      <vt:lpstr>Arial Rounded MT Bold</vt:lpstr>
      <vt:lpstr>Arial-Rounded</vt:lpstr>
      <vt:lpstr>Calibri</vt:lpstr>
      <vt:lpstr>HP001 4 hàng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  Hải âu là loài chim của biển cả. Chúng có sải cánh lớn, nên bay rất xa. Chúng còn bơi rất giỏi nhờ chân có màng  như chân vịt. 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Võ Hoàng Gia Bảo</cp:lastModifiedBy>
  <cp:revision>301</cp:revision>
  <dcterms:created xsi:type="dcterms:W3CDTF">2020-12-08T15:48:47Z</dcterms:created>
  <dcterms:modified xsi:type="dcterms:W3CDTF">2025-04-07T01:50:12Z</dcterms:modified>
</cp:coreProperties>
</file>