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8" r:id="rId4"/>
    <p:sldId id="259" r:id="rId5"/>
    <p:sldId id="272" r:id="rId6"/>
    <p:sldId id="273" r:id="rId7"/>
    <p:sldId id="274" r:id="rId8"/>
    <p:sldId id="290" r:id="rId9"/>
    <p:sldId id="285" r:id="rId10"/>
    <p:sldId id="275" r:id="rId11"/>
    <p:sldId id="276" r:id="rId12"/>
    <p:sldId id="277" r:id="rId13"/>
    <p:sldId id="278" r:id="rId14"/>
    <p:sldId id="286" r:id="rId15"/>
    <p:sldId id="291" r:id="rId16"/>
    <p:sldId id="279" r:id="rId17"/>
    <p:sldId id="287" r:id="rId18"/>
    <p:sldId id="266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66" y="254070"/>
            <a:ext cx="11041668" cy="21843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66" y="2692470"/>
            <a:ext cx="4884730" cy="3754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930" y="2707481"/>
            <a:ext cx="4900733" cy="3785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6" y="316328"/>
            <a:ext cx="5612967" cy="4351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6328"/>
            <a:ext cx="5834344" cy="4392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23" y="4983993"/>
            <a:ext cx="10508526" cy="1554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34" y="365125"/>
            <a:ext cx="10795966" cy="604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3" y="986562"/>
            <a:ext cx="10822633" cy="48848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80" y="241231"/>
            <a:ext cx="9340299" cy="2588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5180" y="28299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0731" y="2875296"/>
            <a:ext cx="778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b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Những việc làm bình dị mà cao quý trong cuộc sống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54" y="3680003"/>
            <a:ext cx="759142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00" y="1395412"/>
            <a:ext cx="5086350" cy="4067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385887"/>
            <a:ext cx="5114925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9" y="1116366"/>
            <a:ext cx="11283602" cy="48107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442912"/>
            <a:ext cx="5172075" cy="47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4" y="1027905"/>
            <a:ext cx="5035901" cy="5464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986" y="365125"/>
            <a:ext cx="3822259" cy="61277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52547"/>
            <a:ext cx="10210800" cy="2200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71" y="2387759"/>
            <a:ext cx="10067925" cy="4286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412" y="2750869"/>
            <a:ext cx="925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2" y="716031"/>
            <a:ext cx="11341936" cy="5460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/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42117" y="1824741"/>
            <a:ext cx="31492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về một số việc làm tốt trong cuộc sống.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Quan sát hình ảnh dưới đây, em thấy có những hình ảnh nào thể hiện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làm tốt đẹp?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Tại sao có thể nói những việc làm này bình dị mà cao quý?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kể tên những việc làm tốt đẹp ở trường, lớp và nơi em sinh sống.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436" y="496957"/>
            <a:ext cx="8202508" cy="59959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2438" t="1704" r="2005" b="1417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492875"/>
            <a:ext cx="2968487" cy="267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66810" cy="6127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365124"/>
            <a:ext cx="5602357" cy="631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9" y="1027906"/>
            <a:ext cx="11176320" cy="5041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0" y="648794"/>
            <a:ext cx="5953454" cy="5560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55" y="647314"/>
            <a:ext cx="5191357" cy="5560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2" y="1397379"/>
            <a:ext cx="10976815" cy="40632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0" y="681037"/>
            <a:ext cx="5582762" cy="3930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8" y="681037"/>
            <a:ext cx="5384554" cy="3921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7620" y="4746694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1. Chu Hải Hà, Các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chú hải quân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bảo vệ ngư dân,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từ màu bột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0856" y="4737699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2. Lê Minh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Công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Thu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hoạch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lúa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giúp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dân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nhiều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liệu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Presentation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Arial-BoldMT</vt:lpstr>
      <vt:lpstr>Segoe Print</vt:lpstr>
      <vt:lpstr>ArialMT</vt:lpstr>
      <vt:lpstr>Arial-ItalicMT</vt:lpstr>
      <vt:lpstr>Arial-BoldItalicMT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Thơm Phạm Thị</cp:lastModifiedBy>
  <cp:revision>33</cp:revision>
  <dcterms:created xsi:type="dcterms:W3CDTF">2024-07-21T15:58:00Z</dcterms:created>
  <dcterms:modified xsi:type="dcterms:W3CDTF">2025-01-02T14:17:37Z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BFC05E482E9840DBB2F96B81F4F671FC_12</vt:lpwstr>
  </property>
  <property fmtid="{D5CDD505-2E9C-101B-9397-08002B2CF9AE}" pid="3" name="KSOProductBuildVer">
    <vt:lpwstr>1033-12.2.0.19805</vt:lpwstr>
  </property>
</Properties>
</file>