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3"/>
    <p:sldId id="278" r:id="rId4"/>
    <p:sldId id="316" r:id="rId5"/>
    <p:sldId id="261" r:id="rId6"/>
    <p:sldId id="259" r:id="rId7"/>
    <p:sldId id="267" r:id="rId8"/>
    <p:sldId id="264" r:id="rId9"/>
    <p:sldId id="315" r:id="rId10"/>
    <p:sldId id="260" r:id="rId11"/>
    <p:sldId id="305" r:id="rId12"/>
    <p:sldId id="270" r:id="rId13"/>
    <p:sldId id="279" r:id="rId14"/>
    <p:sldId id="265" r:id="rId15"/>
    <p:sldId id="294" r:id="rId16"/>
    <p:sldId id="256" r:id="rId17"/>
    <p:sldId id="268" r:id="rId18"/>
    <p:sldId id="33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3b5665-b8fb-4ced-83e7-a2b212f45522}">
          <p14:sldIdLst>
            <p14:sldId id="257"/>
            <p14:sldId id="278"/>
            <p14:sldId id="316"/>
            <p14:sldId id="261"/>
            <p14:sldId id="259"/>
            <p14:sldId id="267"/>
            <p14:sldId id="264"/>
            <p14:sldId id="315"/>
          </p14:sldIdLst>
        </p14:section>
        <p14:section name="Untitled Section" id="{a087999e-98ab-439e-8e73-460be2ebe03a}">
          <p14:sldIdLst>
            <p14:sldId id="260"/>
            <p14:sldId id="305"/>
            <p14:sldId id="270"/>
            <p14:sldId id="279"/>
            <p14:sldId id="265"/>
            <p14:sldId id="294"/>
            <p14:sldId id="256"/>
            <p14:sldId id="268"/>
            <p14:sldId id="331"/>
            <p14:sldId id="26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8E2"/>
    <a:srgbClr val="D8C3DF"/>
    <a:srgbClr val="CDABC7"/>
    <a:srgbClr val="E98FC9"/>
    <a:srgbClr val="DC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2T15:54:09.396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AD496-91A2-4AB4-834E-FE439F7872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EBB8F-BEC4-40D2-85EC-9F737FD7ECA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AC739-4005-46CF-9717-F4A0A63535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13B87-50D2-43BE-BCF8-A9C2C8AFEF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14649" y="4876800"/>
            <a:ext cx="6992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Giáo</a:t>
            </a:r>
            <a:r>
              <a:rPr lang="en-US" altLang="en-US" sz="3200" dirty="0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viên</a:t>
            </a:r>
            <a:r>
              <a:rPr lang="en-US" altLang="en-US" sz="3200" dirty="0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: PHẠM THỊ TH</a:t>
            </a:r>
            <a:r>
              <a:rPr lang="vi-VN" altLang="en-US" sz="3200" dirty="0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Ơ</a:t>
            </a:r>
            <a:r>
              <a:rPr lang="en-US" altLang="en-US" sz="3200" dirty="0">
                <a:solidFill>
                  <a:schemeClr val="tx2"/>
                </a:solidFill>
                <a:latin typeface="Sitka Text" pitchFamily="2" charset="0"/>
                <a:cs typeface="Times New Roman" panose="02020603050405020304" pitchFamily="18" charset="0"/>
              </a:rPr>
              <a:t>M</a:t>
            </a:r>
            <a:endParaRPr lang="en-US" altLang="en-US" sz="3200" dirty="0">
              <a:solidFill>
                <a:schemeClr val="tx2"/>
              </a:solidFill>
              <a:latin typeface="Sitka Tex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5750" y="2175385"/>
            <a:ext cx="4933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MÔN: MĨ THUẬT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23699" y="3556870"/>
            <a:ext cx="2117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5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5922" y="763122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TRƯỜNG TH VÀ THCS LÊ KHẮC CẨN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2560" y="3870960"/>
            <a:ext cx="3878580" cy="90360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</a:t>
            </a:r>
            <a:endParaRPr lang="en-US" sz="4800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260" y="768985"/>
            <a:ext cx="5724525" cy="5929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DABC7"/>
            </a:gs>
            <a:gs pos="98000">
              <a:srgbClr val="D8C3DF"/>
            </a:gs>
            <a:gs pos="100000">
              <a:srgbClr val="E8D8E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455" r="65904" b="20806"/>
          <a:stretch>
            <a:fillRect/>
          </a:stretch>
        </p:blipFill>
        <p:spPr>
          <a:xfrm>
            <a:off x="385445" y="-635"/>
            <a:ext cx="5274310" cy="2813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34339" r="33071" b="20806"/>
          <a:stretch>
            <a:fillRect/>
          </a:stretch>
        </p:blipFill>
        <p:spPr>
          <a:xfrm>
            <a:off x="6682740" y="-635"/>
            <a:ext cx="4926965" cy="2813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67009" b="21074"/>
          <a:stretch>
            <a:fillRect/>
          </a:stretch>
        </p:blipFill>
        <p:spPr>
          <a:xfrm>
            <a:off x="385445" y="3319780"/>
            <a:ext cx="5274310" cy="3035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78" r="1419" b="8889"/>
          <a:stretch>
            <a:fillRect/>
          </a:stretch>
        </p:blipFill>
        <p:spPr>
          <a:xfrm>
            <a:off x="6682740" y="3430905"/>
            <a:ext cx="4926965" cy="2924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545" y="2751455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2740" y="2689860"/>
            <a:ext cx="4277995" cy="865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0545" y="6280785"/>
            <a:ext cx="47155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2740" y="6225540"/>
            <a:ext cx="50038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b="1" dirty="0" err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6113" y="126877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60430" y="63500"/>
            <a:ext cx="524510" cy="6051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7140" y="3430905"/>
            <a:ext cx="402590" cy="594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92510" y="3541395"/>
            <a:ext cx="5041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2" grpId="0"/>
      <p:bldP spid="3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2513" t="5777" r="13942" b="4331"/>
          <a:stretch>
            <a:fillRect/>
          </a:stretch>
        </p:blipFill>
        <p:spPr>
          <a:xfrm>
            <a:off x="6095274" y="3453495"/>
            <a:ext cx="5625193" cy="320176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2"/>
          <a:srcRect l="7606" t="64420" r="76971" b="15852"/>
          <a:stretch>
            <a:fillRect/>
          </a:stretch>
        </p:blipFill>
        <p:spPr>
          <a:xfrm>
            <a:off x="607787" y="3343911"/>
            <a:ext cx="5208814" cy="3224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r="1660"/>
          <a:stretch>
            <a:fillRect/>
          </a:stretch>
        </p:blipFill>
        <p:spPr>
          <a:xfrm>
            <a:off x="6096000" y="279400"/>
            <a:ext cx="5531485" cy="2980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" y="205105"/>
            <a:ext cx="5209540" cy="29794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lasticWrap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49" y="498203"/>
            <a:ext cx="537210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hực hành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519" y="6243320"/>
            <a:ext cx="406400" cy="4064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0" y="1693545"/>
            <a:ext cx="6096635" cy="3690620"/>
          </a:xfrm>
          <a:prstGeom prst="rect">
            <a:avLst/>
          </a:prstGeom>
        </p:spPr>
        <p:txBody>
          <a:bodyPr>
            <a:noAutofit/>
          </a:bodyPr>
          <a:p>
            <a:pPr algn="just" defTabSz="266700">
              <a:lnSpc>
                <a:spcPct val="107000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  Vận dụng kiến thức đã học em hãy thể hiện một sản phẩm mĩ thuật theo chủ đề “Gia đình” mà em yêu thích. Bước đầu phác thảo ý tưởng.</a:t>
            </a:r>
            <a:endParaRPr lang="en-US" sz="36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1000" r="-1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rot="21120295">
            <a:off x="132080" y="338107"/>
            <a:ext cx="4135119" cy="18796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1194836">
            <a:off x="294640" y="883920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1885315" y="1162050"/>
            <a:ext cx="9430385" cy="4666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sản phẩm của mình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Ý tưởng thể hiện là gì?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Có những hoạt động nào?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 Em định sử dụng chất liệu nào để thể hiện sản phẩm?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596380" y="19367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469930" y="2631004"/>
            <a:ext cx="173210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XIN CHÀO TẠM BIỆT VÀ HẸN GẶP LẠI!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  <a:p>
            <a:pPr algn="ctr"/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72007" y="248229"/>
            <a:ext cx="429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"/>
          <a:srcRect l="24575" t="26467" r="51515" b="12845"/>
          <a:stretch>
            <a:fillRect/>
          </a:stretch>
        </p:blipFill>
        <p:spPr>
          <a:xfrm>
            <a:off x="754463" y="990861"/>
            <a:ext cx="2524258" cy="3322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55" y="1297305"/>
            <a:ext cx="7805420" cy="4964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ình Nhỏ Hạnh Phúc To Karaoke Nhạc Thiếu Nhi Beat Hay Karaoke bản sao bản s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8826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238" y="1606253"/>
            <a:ext cx="7618561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GIA ĐÌNH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TIẾT 1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7087" y="113317"/>
            <a:ext cx="5863118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GIA ĐÌNH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TIẾT 1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4130" y="1147445"/>
            <a:ext cx="8181975" cy="2902585"/>
          </a:xfrm>
          <a:prstGeom prst="cloud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HS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49106" y="3042702"/>
            <a:ext cx="5729458" cy="2073685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033049" y="4510030"/>
            <a:ext cx="6504010" cy="195072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 HS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53150"/>
          <a:stretch>
            <a:fillRect/>
          </a:stretch>
        </p:blipFill>
        <p:spPr>
          <a:xfrm>
            <a:off x="148590" y="-10160"/>
            <a:ext cx="5913120" cy="6800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55143"/>
          <a:stretch>
            <a:fillRect/>
          </a:stretch>
        </p:blipFill>
        <p:spPr>
          <a:xfrm>
            <a:off x="6095365" y="-107315"/>
            <a:ext cx="6183630" cy="69646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2">
                <a:lumMod val="40000"/>
                <a:lumOff val="60000"/>
              </a:schemeClr>
            </a:gs>
            <a:gs pos="6000">
              <a:schemeClr val="bg1"/>
            </a:gs>
            <a:gs pos="50000">
              <a:schemeClr val="accent2">
                <a:lumMod val="40000"/>
                <a:lumOff val="6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4988" y="458658"/>
            <a:ext cx="5297261" cy="6026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95687"/>
            <a:ext cx="6168683" cy="3376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8" y="3576651"/>
            <a:ext cx="6168683" cy="32813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Presentation</Application>
  <PresentationFormat>Widescreen</PresentationFormat>
  <Paragraphs>59</Paragraphs>
  <Slides>18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Sitka Text</vt:lpstr>
      <vt:lpstr>Times New Roman</vt:lpstr>
      <vt:lpstr>Calibri</vt:lpstr>
      <vt:lpstr>Times New Roman</vt:lpstr>
      <vt:lpstr>Algerian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Thơm Phạm Thị</cp:lastModifiedBy>
  <cp:revision>93</cp:revision>
  <dcterms:created xsi:type="dcterms:W3CDTF">2024-08-05T13:34:00Z</dcterms:created>
  <dcterms:modified xsi:type="dcterms:W3CDTF">2024-11-06T07:12:08Z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421C7CB4ACC441A0A8896BD6721B8E28_12</vt:lpwstr>
  </property>
  <property fmtid="{D5CDD505-2E9C-101B-9397-08002B2CF9AE}" pid="3" name="KSOProductBuildVer">
    <vt:lpwstr>1033-12.2.0.18607</vt:lpwstr>
  </property>
</Properties>
</file>