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422" r:id="rId4"/>
    <p:sldId id="443" r:id="rId5"/>
    <p:sldId id="445" r:id="rId6"/>
    <p:sldId id="446" r:id="rId7"/>
    <p:sldId id="442" r:id="rId8"/>
    <p:sldId id="444" r:id="rId9"/>
    <p:sldId id="441" r:id="rId10"/>
    <p:sldId id="447" r:id="rId11"/>
    <p:sldId id="437" r:id="rId12"/>
    <p:sldId id="43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146" y="114"/>
      </p:cViewPr>
      <p:guideLst>
        <p:guide orient="horz" pos="21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360" y="1848485"/>
            <a:ext cx="6026785" cy="371919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9095" cy="38207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0" y="136"/>
            <a:ext cx="3867690" cy="79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" y="887095"/>
            <a:ext cx="8835390" cy="58407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80" y="99695"/>
            <a:ext cx="7226300" cy="66586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" y="1056640"/>
            <a:ext cx="8744585" cy="2077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" y="3299460"/>
            <a:ext cx="7774305" cy="2323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3" y="138085"/>
            <a:ext cx="1295581" cy="12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30" y="532130"/>
            <a:ext cx="7065010" cy="664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5435"/>
            <a:ext cx="9144000" cy="52825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0" y="308610"/>
            <a:ext cx="7153275" cy="709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44320"/>
            <a:ext cx="4410710" cy="5128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" y="1544320"/>
            <a:ext cx="4424680" cy="51282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8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85" y="145607"/>
            <a:ext cx="7698172" cy="782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45" y="1711325"/>
            <a:ext cx="4365625" cy="2926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2760" y="4723130"/>
            <a:ext cx="472757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Trần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Cẩn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endParaRPr lang="en-US" sz="2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i="1" dirty="0" err="1" smtClean="0">
                <a:latin typeface="Times New Roman" panose="02020603050405020304" charset="0"/>
                <a:cs typeface="Times New Roman" panose="02020603050405020304" charset="0"/>
              </a:rPr>
              <a:t>Nữ</a:t>
            </a:r>
            <a:r>
              <a:rPr lang="en-US" sz="24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i="1" dirty="0" err="1" smtClean="0">
                <a:latin typeface="Times New Roman" panose="02020603050405020304" charset="0"/>
                <a:cs typeface="Times New Roman" panose="02020603050405020304" charset="0"/>
              </a:rPr>
              <a:t>dân</a:t>
            </a:r>
            <a:r>
              <a:rPr lang="en-US" sz="24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i="1" dirty="0" err="1" smtClean="0">
                <a:latin typeface="Times New Roman" panose="02020603050405020304" charset="0"/>
                <a:cs typeface="Times New Roman" panose="02020603050405020304" charset="0"/>
              </a:rPr>
              <a:t>quân</a:t>
            </a:r>
            <a:r>
              <a:rPr lang="en-US" sz="24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i="1" dirty="0" err="1" smtClean="0">
                <a:latin typeface="Times New Roman" panose="02020603050405020304" charset="0"/>
                <a:cs typeface="Times New Roman" panose="02020603050405020304" charset="0"/>
              </a:rPr>
              <a:t>miền</a:t>
            </a:r>
            <a:r>
              <a:rPr lang="en-US" sz="2400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i="1" dirty="0" err="1" smtClean="0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2400" i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endParaRPr lang="en-US" sz="2400" i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sơn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dầu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16" y="1405870"/>
            <a:ext cx="2906200" cy="40910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780405"/>
            <a:ext cx="43021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Nguyễn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Khánh</a:t>
            </a:r>
            <a:r>
              <a:rPr lang="en-US" sz="2400" b="1" dirty="0"/>
              <a:t>, </a:t>
            </a:r>
            <a:endParaRPr lang="en-US" sz="2400" b="1" dirty="0"/>
          </a:p>
          <a:p>
            <a:pPr algn="ctr"/>
            <a:r>
              <a:rPr lang="en-US" sz="2400" i="1" dirty="0" err="1" smtClean="0"/>
              <a:t>Thầy</a:t>
            </a:r>
            <a:r>
              <a:rPr lang="en-US" sz="2400" i="1" dirty="0"/>
              <a:t> Victor </a:t>
            </a:r>
            <a:r>
              <a:rPr lang="en-US" sz="2400" i="1" dirty="0" smtClean="0"/>
              <a:t>Tardieu, </a:t>
            </a:r>
            <a:r>
              <a:rPr lang="en-US" sz="2400" dirty="0" err="1" smtClean="0"/>
              <a:t>tượng</a:t>
            </a:r>
            <a:r>
              <a:rPr lang="en-US" sz="2400" dirty="0" smtClean="0"/>
              <a:t> </a:t>
            </a:r>
            <a:r>
              <a:rPr lang="en-US" sz="2400" dirty="0" err="1" smtClean="0"/>
              <a:t>đồng</a:t>
            </a:r>
            <a:endParaRPr lang="en-US" sz="2400" b="1" dirty="0" err="1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8100" y="271145"/>
            <a:ext cx="6986905" cy="7689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mĩ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gương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mặt</a:t>
            </a:r>
            <a:endParaRPr lang="en-US" sz="2800" b="1" dirty="0" err="1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045"/>
            <a:ext cx="4294505" cy="5608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85" y="1249045"/>
            <a:ext cx="4732020" cy="56368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1425" y="582295"/>
            <a:ext cx="6297930" cy="5213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Tổ</a:t>
            </a:r>
            <a:r>
              <a:rPr lang="en-US" sz="3600" dirty="0" smtClean="0"/>
              <a:t> </a:t>
            </a:r>
            <a:r>
              <a:rPr lang="en-US" sz="3600" dirty="0" err="1" smtClean="0"/>
              <a:t>chức</a:t>
            </a:r>
            <a:r>
              <a:rPr lang="en-US" sz="3600" dirty="0" smtClean="0"/>
              <a:t> </a:t>
            </a:r>
            <a:r>
              <a:rPr lang="en-US" sz="3600" dirty="0" err="1" smtClean="0"/>
              <a:t>trò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endParaRPr lang="en-US" sz="3600" dirty="0" err="1" smtClean="0"/>
          </a:p>
        </p:txBody>
      </p:sp>
      <p:sp>
        <p:nvSpPr>
          <p:cNvPr id="7" name="Rectangle 6"/>
          <p:cNvSpPr/>
          <p:nvPr/>
        </p:nvSpPr>
        <p:spPr>
          <a:xfrm>
            <a:off x="0" y="1233805"/>
            <a:ext cx="9144000" cy="56235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Trò chơi gợi ý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mặt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2800" b="1" dirty="0" smtClean="0">
                <a:solidFill>
                  <a:schemeClr val="tx1"/>
                </a:solidFill>
              </a:rPr>
              <a:t>Mục </a:t>
            </a:r>
            <a:r>
              <a:rPr lang="vi-VN" sz="2800" b="1" dirty="0">
                <a:solidFill>
                  <a:schemeClr val="tx1"/>
                </a:solidFill>
              </a:rPr>
              <a:t>đích</a:t>
            </a:r>
            <a:r>
              <a:rPr lang="vi-VN" sz="2800" b="1" dirty="0" smtClean="0">
                <a:solidFill>
                  <a:schemeClr val="tx1"/>
                </a:solidFill>
              </a:rPr>
              <a:t>: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Hs </a:t>
            </a:r>
            <a:r>
              <a:rPr lang="en-US" sz="2800" dirty="0" err="1" smtClean="0">
                <a:solidFill>
                  <a:schemeClr val="tx1"/>
                </a:solidFill>
              </a:rPr>
              <a:t>làm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với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bộ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phận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gương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mặt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  <a:p>
            <a:r>
              <a:rPr lang="vi-VN" sz="2800" b="1" dirty="0">
                <a:solidFill>
                  <a:schemeClr val="tx1"/>
                </a:solidFill>
              </a:rPr>
              <a:t>Cách </a:t>
            </a:r>
            <a:r>
              <a:rPr lang="vi-VN" sz="2800" b="1" dirty="0" smtClean="0">
                <a:solidFill>
                  <a:schemeClr val="tx1"/>
                </a:solidFill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Giáo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chuẩn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bị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bìa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bộ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phận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gương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mặt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trong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kích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nhau</a:t>
            </a:r>
            <a:r>
              <a:rPr lang="en-US" sz="2800" dirty="0" smtClean="0">
                <a:solidFill>
                  <a:schemeClr val="tx1"/>
                </a:solidFill>
              </a:rPr>
              <a:t> (to – </a:t>
            </a:r>
            <a:r>
              <a:rPr lang="en-US" sz="2800" dirty="0" err="1" smtClean="0">
                <a:solidFill>
                  <a:schemeClr val="tx1"/>
                </a:solidFill>
              </a:rPr>
              <a:t>vừa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</a:rPr>
              <a:t>nhỏ</a:t>
            </a:r>
            <a:r>
              <a:rPr lang="en-US" sz="2800" dirty="0" smtClean="0">
                <a:solidFill>
                  <a:schemeClr val="tx1"/>
                </a:solidFill>
              </a:rPr>
              <a:t>), </a:t>
            </a:r>
            <a:r>
              <a:rPr lang="en-US" sz="2800" dirty="0" err="1" smtClean="0">
                <a:solidFill>
                  <a:schemeClr val="tx1"/>
                </a:solidFill>
              </a:rPr>
              <a:t>mỗi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kích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hai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. HS </a:t>
            </a:r>
            <a:r>
              <a:rPr lang="en-US" sz="2800" dirty="0" err="1" smtClean="0">
                <a:solidFill>
                  <a:schemeClr val="tx1"/>
                </a:solidFill>
              </a:rPr>
              <a:t>lên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lắp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ghép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bộ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phận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gương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mặt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bảng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tiến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Giáo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hai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nhóm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sinh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sắp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xếp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bộ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phận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một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gương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mặt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vẽ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phấn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bảng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Nhóm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ghép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bộ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khuôn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mặt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hòa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thắng</a:t>
            </a:r>
            <a:r>
              <a:rPr lang="en-US" sz="2800" b="1" dirty="0" smtClean="0">
                <a:solidFill>
                  <a:schemeClr val="tx1"/>
                </a:solidFill>
              </a:rPr>
              <a:t>. Qua </a:t>
            </a:r>
            <a:r>
              <a:rPr lang="en-US" sz="2800" b="1" dirty="0" err="1" smtClean="0">
                <a:solidFill>
                  <a:schemeClr val="tx1"/>
                </a:solidFill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giáo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đưa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lệnh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nối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tiếp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với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0" y="154344"/>
            <a:ext cx="1994103" cy="150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50" y="407670"/>
            <a:ext cx="6857365" cy="90551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80135" y="1783080"/>
          <a:ext cx="7579995" cy="4905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9995"/>
              </a:tblGrid>
              <a:tr h="9118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Câu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hỏi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thảo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luận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gợi</a:t>
                      </a:r>
                      <a:r>
                        <a:rPr lang="en-US" sz="2000" baseline="0" dirty="0" smtClean="0"/>
                        <a:t> ý:</a:t>
                      </a:r>
                      <a:endParaRPr lang="en-US" sz="2000" baseline="0" dirty="0" smtClean="0"/>
                    </a:p>
                  </a:txBody>
                  <a:tcPr/>
                </a:tc>
              </a:tr>
              <a:tr h="99885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khuôn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người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baseline="0" dirty="0" smtClean="0"/>
                    </a:p>
                  </a:txBody>
                  <a:tcPr/>
                </a:tc>
              </a:tr>
              <a:tr h="996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SPMT </a:t>
                      </a:r>
                      <a:r>
                        <a:rPr lang="en-US" sz="2400" baseline="0" dirty="0" err="1" smtClean="0"/>
                        <a:t>về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khuôn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bằng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thức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baseline="0" dirty="0" smtClean="0"/>
                    </a:p>
                  </a:txBody>
                  <a:tcPr/>
                </a:tc>
              </a:tr>
              <a:tr h="998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bắt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err="1" smtClean="0"/>
                        <a:t>tạo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khuôn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trước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baseline="0" dirty="0" smtClean="0"/>
                    </a:p>
                  </a:txBody>
                  <a:tcPr/>
                </a:tc>
              </a:tr>
              <a:tr h="998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khuôn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có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cảm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xúc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như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thế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endParaRPr lang="en-US" sz="2400" baseline="0" dirty="0" err="1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3970" y="173355"/>
            <a:ext cx="6809740" cy="59372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sz="2400" b="1" dirty="0" err="1"/>
              <a:t>S</a:t>
            </a:r>
            <a:r>
              <a:rPr lang="en-US" sz="3200" b="1" dirty="0" err="1"/>
              <a:t>ản</a:t>
            </a:r>
            <a:r>
              <a:rPr lang="en-US" sz="3200" b="1" dirty="0"/>
              <a:t> </a:t>
            </a:r>
            <a:r>
              <a:rPr lang="en-US" sz="3200" b="1" dirty="0" err="1"/>
              <a:t>phẩm</a:t>
            </a:r>
            <a:r>
              <a:rPr lang="en-US" sz="3200" b="1" dirty="0"/>
              <a:t> </a:t>
            </a:r>
            <a:r>
              <a:rPr lang="en-US" sz="3200" b="1" dirty="0" err="1"/>
              <a:t>mĩ</a:t>
            </a:r>
            <a:r>
              <a:rPr lang="en-US" sz="3200" b="1" dirty="0"/>
              <a:t> </a:t>
            </a:r>
            <a:r>
              <a:rPr lang="en-US" sz="3200" b="1" dirty="0" err="1" smtClean="0"/>
              <a:t>thuật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sinh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200785"/>
            <a:ext cx="4292600" cy="5657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40" y="3647440"/>
            <a:ext cx="3916045" cy="3140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180" y="1200785"/>
            <a:ext cx="3439160" cy="22421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596*386"/>
  <p:tag name="TABLE_ENDDRAG_RECT" val="123*155*596*38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978</Words>
  <Application>WPS Presentation</Application>
  <PresentationFormat>On-screen Show (4:3)</PresentationFormat>
  <Paragraphs>34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149</cp:revision>
  <dcterms:created xsi:type="dcterms:W3CDTF">2021-01-29T04:19:00Z</dcterms:created>
  <dcterms:modified xsi:type="dcterms:W3CDTF">2024-12-13T02:23:44Z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9E638B79624A4040B4A0FE667A25DFA9_12</vt:lpwstr>
  </property>
  <property fmtid="{D5CDD505-2E9C-101B-9397-08002B2CF9AE}" pid="3" name="KSOProductBuildVer">
    <vt:lpwstr>1033-12.2.0.19307</vt:lpwstr>
  </property>
</Properties>
</file>