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9" r:id="rId4"/>
    <p:sldId id="260" r:id="rId5"/>
    <p:sldId id="263" r:id="rId6"/>
    <p:sldId id="256" r:id="rId7"/>
    <p:sldId id="264" r:id="rId8"/>
    <p:sldId id="268" r:id="rId9"/>
    <p:sldId id="25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6DD7-AFAE-4B2A-B5E6-961FFA5B74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23FB-BAC3-46B4-858B-C505C632D3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hdphoto" Target="../media/image15.wdp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11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5.png"/><Relationship Id="rId12" Type="http://schemas.microsoft.com/office/2007/relationships/hdphoto" Target="../media/image15.wdp"/><Relationship Id="rId11" Type="http://schemas.openxmlformats.org/officeDocument/2006/relationships/image" Target="../media/image14.png"/><Relationship Id="rId10" Type="http://schemas.microsoft.com/office/2007/relationships/hdphoto" Target="../media/image24.wdp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11.png"/><Relationship Id="rId7" Type="http://schemas.microsoft.com/office/2007/relationships/hdphoto" Target="../media/image15.wdp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7" Type="http://schemas.openxmlformats.org/officeDocument/2006/relationships/slideLayout" Target="../slideLayouts/slideLayout7.xml"/><Relationship Id="rId16" Type="http://schemas.microsoft.com/office/2007/relationships/hdphoto" Target="../media/image33.wdp"/><Relationship Id="rId15" Type="http://schemas.openxmlformats.org/officeDocument/2006/relationships/image" Target="../media/image32.png"/><Relationship Id="rId14" Type="http://schemas.microsoft.com/office/2007/relationships/hdphoto" Target="../media/image31.wdp"/><Relationship Id="rId13" Type="http://schemas.openxmlformats.org/officeDocument/2006/relationships/image" Target="../media/image30.png"/><Relationship Id="rId12" Type="http://schemas.microsoft.com/office/2007/relationships/hdphoto" Target="../media/image24.wdp"/><Relationship Id="rId11" Type="http://schemas.openxmlformats.org/officeDocument/2006/relationships/image" Target="../media/image23.png"/><Relationship Id="rId10" Type="http://schemas.microsoft.com/office/2007/relationships/hdphoto" Target="../media/image29.wdp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microsoft.com/office/2007/relationships/hdphoto" Target="../media/image41.wdp"/><Relationship Id="rId7" Type="http://schemas.openxmlformats.org/officeDocument/2006/relationships/image" Target="../media/image40.pn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image37.wdp"/><Relationship Id="rId36" Type="http://schemas.openxmlformats.org/officeDocument/2006/relationships/slideLayout" Target="../slideLayouts/slideLayout7.xml"/><Relationship Id="rId35" Type="http://schemas.microsoft.com/office/2007/relationships/hdphoto" Target="../media/image68.wdp"/><Relationship Id="rId34" Type="http://schemas.openxmlformats.org/officeDocument/2006/relationships/image" Target="../media/image67.jpeg"/><Relationship Id="rId33" Type="http://schemas.microsoft.com/office/2007/relationships/hdphoto" Target="../media/image66.wdp"/><Relationship Id="rId32" Type="http://schemas.openxmlformats.org/officeDocument/2006/relationships/image" Target="../media/image65.jpeg"/><Relationship Id="rId31" Type="http://schemas.microsoft.com/office/2007/relationships/hdphoto" Target="../media/image64.wdp"/><Relationship Id="rId30" Type="http://schemas.openxmlformats.org/officeDocument/2006/relationships/image" Target="../media/image63.jpeg"/><Relationship Id="rId3" Type="http://schemas.openxmlformats.org/officeDocument/2006/relationships/image" Target="../media/image36.jpeg"/><Relationship Id="rId29" Type="http://schemas.openxmlformats.org/officeDocument/2006/relationships/image" Target="../media/image62.png"/><Relationship Id="rId28" Type="http://schemas.openxmlformats.org/officeDocument/2006/relationships/image" Target="../media/image61.png"/><Relationship Id="rId27" Type="http://schemas.microsoft.com/office/2007/relationships/hdphoto" Target="../media/image60.wdp"/><Relationship Id="rId26" Type="http://schemas.openxmlformats.org/officeDocument/2006/relationships/image" Target="../media/image59.png"/><Relationship Id="rId25" Type="http://schemas.microsoft.com/office/2007/relationships/hdphoto" Target="../media/image58.wdp"/><Relationship Id="rId24" Type="http://schemas.openxmlformats.org/officeDocument/2006/relationships/image" Target="../media/image57.jpeg"/><Relationship Id="rId23" Type="http://schemas.microsoft.com/office/2007/relationships/hdphoto" Target="../media/image56.wdp"/><Relationship Id="rId22" Type="http://schemas.openxmlformats.org/officeDocument/2006/relationships/image" Target="../media/image55.jpeg"/><Relationship Id="rId21" Type="http://schemas.microsoft.com/office/2007/relationships/hdphoto" Target="../media/image54.wdp"/><Relationship Id="rId20" Type="http://schemas.openxmlformats.org/officeDocument/2006/relationships/image" Target="../media/image53.jpeg"/><Relationship Id="rId2" Type="http://schemas.microsoft.com/office/2007/relationships/hdphoto" Target="../media/image35.wdp"/><Relationship Id="rId19" Type="http://schemas.openxmlformats.org/officeDocument/2006/relationships/image" Target="../media/image52.png"/><Relationship Id="rId18" Type="http://schemas.openxmlformats.org/officeDocument/2006/relationships/image" Target="../media/image51.png"/><Relationship Id="rId17" Type="http://schemas.microsoft.com/office/2007/relationships/hdphoto" Target="../media/image50.wdp"/><Relationship Id="rId16" Type="http://schemas.openxmlformats.org/officeDocument/2006/relationships/image" Target="../media/image49.png"/><Relationship Id="rId15" Type="http://schemas.openxmlformats.org/officeDocument/2006/relationships/image" Target="../media/image48.jpeg"/><Relationship Id="rId14" Type="http://schemas.microsoft.com/office/2007/relationships/hdphoto" Target="../media/image47.wdp"/><Relationship Id="rId13" Type="http://schemas.openxmlformats.org/officeDocument/2006/relationships/image" Target="../media/image46.jpeg"/><Relationship Id="rId12" Type="http://schemas.microsoft.com/office/2007/relationships/hdphoto" Target="../media/image45.wdp"/><Relationship Id="rId11" Type="http://schemas.openxmlformats.org/officeDocument/2006/relationships/image" Target="../media/image44.jpeg"/><Relationship Id="rId10" Type="http://schemas.openxmlformats.org/officeDocument/2006/relationships/image" Target="../media/image43.pn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70.wdp"/><Relationship Id="rId1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4775250"/>
            <a:ext cx="6948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Năm học 2025 - 2026</a:t>
            </a:r>
            <a:endParaRPr lang="en-US" b="1" cap="none" spc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9760"/>
                    </a14:imgEffect>
                    <a14:imgEffect>
                      <a14:brightnessContrast bright="20000"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9792" y="1352838"/>
            <a:ext cx="55669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NHIỆT LIỆT CHÀO MỪNG</a:t>
            </a:r>
            <a:endParaRPr lang="en-US" sz="4000" b="1" cap="none" spc="50" smtClean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 THẦY, CÔ GIÁO</a:t>
            </a:r>
            <a:endParaRPr lang="en-US" sz="4000" b="1" spc="50" smtClean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cap="none" spc="5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 DỰ GIỜ, THĂM LỚP</a:t>
            </a:r>
            <a:endParaRPr lang="en-US" sz="4000" b="1" cap="none" spc="5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9300" y="3867150"/>
            <a:ext cx="4326255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Giáo viên: PHẠM THỊ THƠM</a:t>
            </a:r>
            <a:endParaRPr lang="en-US" sz="28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1911" y="15610"/>
            <a:ext cx="5165090" cy="8102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smtClean="0">
                <a:ln w="1905">
                  <a:solidFill>
                    <a:schemeClr val="accent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 AN HƯNG</a:t>
            </a:r>
            <a:endParaRPr lang="en-US" b="1" smtClean="0">
              <a:ln w="1905">
                <a:solidFill>
                  <a:schemeClr val="accent2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b="1" smtClean="0">
                <a:ln w="1905">
                  <a:solidFill>
                    <a:schemeClr val="accent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 VÀ THCS LÊ KHẮC CẨN</a:t>
            </a:r>
            <a:endParaRPr lang="en-US" b="1">
              <a:ln w="1905">
                <a:solidFill>
                  <a:schemeClr val="accent2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KHỞI ĐỘNG BÀI HỘP BÚT CHÌ MÀU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8837" b="96421" l="15522" r="83969">
                        <a14:backgroundMark x1="42494" y1="65101" x2="42494" y2="65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82" t="59419" r="16117" b="3101"/>
          <a:stretch>
            <a:fillRect/>
          </a:stretch>
        </p:blipFill>
        <p:spPr bwMode="auto">
          <a:xfrm>
            <a:off x="2301686" y="2929217"/>
            <a:ext cx="3792541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790" b="70246" l="49364" r="100000">
                        <a14:backgroundMark x1="71501" y1="38031" x2="71501" y2="38031"/>
                        <a14:backgroundMark x1="71501" y1="45190" x2="71501" y2="45190"/>
                        <a14:backgroundMark x1="72265" y1="41163" x2="72265" y2="41163"/>
                        <a14:backgroundMark x1="73282" y1="43848" x2="73791" y2="44966"/>
                        <a14:backgroundMark x1="74809" y1="46980" x2="74809" y2="46980"/>
                        <a14:backgroundMark x1="74809" y1="48546" x2="74555" y2="49217"/>
                        <a14:backgroundMark x1="73791" y1="51454" x2="73791" y2="52125"/>
                        <a14:backgroundMark x1="73282" y1="53468" x2="73028" y2="54139"/>
                        <a14:backgroundMark x1="72519" y1="55257" x2="71756" y2="56152"/>
                        <a14:backgroundMark x1="70229" y1="57271" x2="69720" y2="57942"/>
                        <a14:backgroundMark x1="68702" y1="58389" x2="68702" y2="58389"/>
                        <a14:backgroundMark x1="66921" y1="59508" x2="66921" y2="59508"/>
                        <a14:backgroundMark x1="65394" y1="59955" x2="65394" y2="59955"/>
                        <a14:backgroundMark x1="63359" y1="60850" x2="63359" y2="60850"/>
                        <a14:backgroundMark x1="62850" y1="61298" x2="61578" y2="61969"/>
                        <a14:backgroundMark x1="59542" y1="61969" x2="58524" y2="61969"/>
                        <a14:backgroundMark x1="57506" y1="61969" x2="57506" y2="61969"/>
                        <a14:backgroundMark x1="55980" y1="61745" x2="55216" y2="61074"/>
                        <a14:backgroundMark x1="53944" y1="60179" x2="53690" y2="59284"/>
                        <a14:backgroundMark x1="52672" y1="57718" x2="52163" y2="57047"/>
                        <a14:backgroundMark x1="51908" y1="55481" x2="51908" y2="54810"/>
                        <a14:backgroundMark x1="53690" y1="52796" x2="53690" y2="52796"/>
                        <a14:backgroundMark x1="56743" y1="48770" x2="56743" y2="48770"/>
                        <a14:backgroundMark x1="72774" y1="59060" x2="72774" y2="59060"/>
                        <a14:backgroundMark x1="65649" y1="49441" x2="65649" y2="49441"/>
                        <a14:backgroundMark x1="66921" y1="42953" x2="66921" y2="42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67" t="12573" r="-363" b="34012"/>
          <a:stretch>
            <a:fillRect/>
          </a:stretch>
        </p:blipFill>
        <p:spPr bwMode="auto">
          <a:xfrm>
            <a:off x="4114800" y="100022"/>
            <a:ext cx="2862240" cy="327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620" b="65996" l="254" r="49873">
                        <a14:backgroundMark x1="32316" y1="53468" x2="32316" y2="53468"/>
                        <a14:backgroundMark x1="27990" y1="47875" x2="27990" y2="47875"/>
                        <a14:backgroundMark x1="28499" y1="43848" x2="28499" y2="43848"/>
                        <a14:backgroundMark x1="28244" y1="41387" x2="28244" y2="41387"/>
                        <a14:backgroundMark x1="34351" y1="42729" x2="34351" y2="42729"/>
                        <a14:backgroundMark x1="32570" y1="40716" x2="32570" y2="40716"/>
                        <a14:backgroundMark x1="27990" y1="39597" x2="27990" y2="39597"/>
                        <a14:backgroundMark x1="26463" y1="46756" x2="26463" y2="46756"/>
                        <a14:backgroundMark x1="26463" y1="51902" x2="26463" y2="51902"/>
                        <a14:backgroundMark x1="29262" y1="56152" x2="29262" y2="56152"/>
                        <a14:backgroundMark x1="32316" y1="58166" x2="32316" y2="58166"/>
                        <a14:backgroundMark x1="36896" y1="60626" x2="36896" y2="60626"/>
                        <a14:backgroundMark x1="38931" y1="61521" x2="38931" y2="61521"/>
                        <a14:backgroundMark x1="41221" y1="62416" x2="41730" y2="62416"/>
                        <a14:backgroundMark x1="44529" y1="60850" x2="44529" y2="60850"/>
                        <a14:backgroundMark x1="45547" y1="58613" x2="45547" y2="58613"/>
                        <a14:backgroundMark x1="46056" y1="57494" x2="46056" y2="57494"/>
                        <a14:backgroundMark x1="47328" y1="55034" x2="47328" y2="55034"/>
                        <a14:backgroundMark x1="47328" y1="53691" x2="47583" y2="53244"/>
                        <a14:backgroundMark x1="47583" y1="51678" x2="47583" y2="51678"/>
                        <a14:backgroundMark x1="47074" y1="50559" x2="46310" y2="49888"/>
                        <a14:backgroundMark x1="45802" y1="49217" x2="45802" y2="49217"/>
                        <a14:backgroundMark x1="44529" y1="47651" x2="44529" y2="47651"/>
                        <a14:backgroundMark x1="43766" y1="46532" x2="43766" y2="46532"/>
                        <a14:backgroundMark x1="41985" y1="44295" x2="40967" y2="43848"/>
                        <a14:backgroundMark x1="39695" y1="43400" x2="39695" y2="43400"/>
                        <a14:backgroundMark x1="38422" y1="43177" x2="38422" y2="43177"/>
                        <a14:backgroundMark x1="37150" y1="42953" x2="37150" y2="42953"/>
                        <a14:backgroundMark x1="35115" y1="41834" x2="35115" y2="41834"/>
                        <a14:backgroundMark x1="34097" y1="41387" x2="34097" y2="41387"/>
                        <a14:backgroundMark x1="33588" y1="40940" x2="32570" y2="40716"/>
                        <a14:backgroundMark x1="31807" y1="40268" x2="31807" y2="40268"/>
                        <a14:backgroundMark x1="30025" y1="39374" x2="30025" y2="39374"/>
                        <a14:backgroundMark x1="29517" y1="38926" x2="29517" y2="38926"/>
                        <a14:backgroundMark x1="26463" y1="42729" x2="26463" y2="42729"/>
                        <a14:backgroundMark x1="25700" y1="42729" x2="25700" y2="42729"/>
                        <a14:backgroundMark x1="25191" y1="44295" x2="25191" y2="44295"/>
                        <a14:backgroundMark x1="25445" y1="48322" x2="25445" y2="48322"/>
                        <a14:backgroundMark x1="25700" y1="49441" x2="25700" y2="49441"/>
                        <a14:backgroundMark x1="26463" y1="52349" x2="26463" y2="52349"/>
                        <a14:backgroundMark x1="27990" y1="56600" x2="27990" y2="56600"/>
                        <a14:backgroundMark x1="26718" y1="55034" x2="26718" y2="55034"/>
                        <a14:backgroundMark x1="28499" y1="59060" x2="28499" y2="59060"/>
                        <a14:backgroundMark x1="30025" y1="60850" x2="30025" y2="60850"/>
                        <a14:backgroundMark x1="33079" y1="62864" x2="33079" y2="62864"/>
                        <a14:backgroundMark x1="35369" y1="63758" x2="35369" y2="63758"/>
                        <a14:backgroundMark x1="39949" y1="64206" x2="39949" y2="64206"/>
                        <a14:backgroundMark x1="42748" y1="64430" x2="43257" y2="64430"/>
                        <a14:backgroundMark x1="46056" y1="64877" x2="46056" y2="64877"/>
                        <a14:backgroundMark x1="47583" y1="65101" x2="47583" y2="65101"/>
                        <a14:backgroundMark x1="48601" y1="60626" x2="48601" y2="60626"/>
                        <a14:backgroundMark x1="41476" y1="58389" x2="41476" y2="58389"/>
                        <a14:backgroundMark x1="38677" y1="53691" x2="38677" y2="53691"/>
                        <a14:backgroundMark x1="36641" y1="51454" x2="36641" y2="51454"/>
                        <a14:backgroundMark x1="35623" y1="49441" x2="35623" y2="49441"/>
                        <a14:backgroundMark x1="34860" y1="47651" x2="34860" y2="47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98" r="50000" b="33855"/>
          <a:stretch>
            <a:fillRect/>
          </a:stretch>
        </p:blipFill>
        <p:spPr bwMode="auto">
          <a:xfrm>
            <a:off x="1402169" y="133350"/>
            <a:ext cx="2809235" cy="324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4832" b="70470" l="22901" r="8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64" t="24805" r="23030" b="28685"/>
          <a:stretch>
            <a:fillRect/>
          </a:stretch>
        </p:blipFill>
        <p:spPr bwMode="auto">
          <a:xfrm>
            <a:off x="2713905" y="819150"/>
            <a:ext cx="2994998" cy="284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1" y="133352"/>
            <a:ext cx="8305801" cy="1371598"/>
            <a:chOff x="-1" y="152400"/>
            <a:chExt cx="8305801" cy="13715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500" b="70454"/>
            <a:stretch>
              <a:fillRect/>
            </a:stretch>
          </p:blipFill>
          <p:spPr bwMode="auto">
            <a:xfrm>
              <a:off x="-1" y="152400"/>
              <a:ext cx="1387009" cy="1371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C224"/>
                </a:clrFrom>
                <a:clrTo>
                  <a:srgbClr val="FEC2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1" t="29047" r="1528" b="57342"/>
            <a:stretch>
              <a:fillRect/>
            </a:stretch>
          </p:blipFill>
          <p:spPr bwMode="auto">
            <a:xfrm>
              <a:off x="1387008" y="838198"/>
              <a:ext cx="6918792" cy="415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362200" y="162579"/>
            <a:ext cx="415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Vận dụng - Sáng tạo</a:t>
            </a:r>
            <a:endParaRPr lang="en-US" sz="28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C224"/>
              </a:clrFrom>
              <a:clrTo>
                <a:srgbClr val="FEC2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72972" r="1902" b="13417"/>
          <a:stretch>
            <a:fillRect/>
          </a:stretch>
        </p:blipFill>
        <p:spPr bwMode="auto">
          <a:xfrm>
            <a:off x="1143000" y="1198852"/>
            <a:ext cx="7848600" cy="64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4166170" y="2181194"/>
            <a:ext cx="4901626" cy="2423872"/>
            <a:chOff x="459506" y="2800350"/>
            <a:chExt cx="4901626" cy="2423872"/>
          </a:xfrm>
        </p:grpSpPr>
        <p:grpSp>
          <p:nvGrpSpPr>
            <p:cNvPr id="13" name="Group 12"/>
            <p:cNvGrpSpPr/>
            <p:nvPr/>
          </p:nvGrpSpPr>
          <p:grpSpPr>
            <a:xfrm>
              <a:off x="1665651" y="2800350"/>
              <a:ext cx="1170484" cy="685801"/>
              <a:chOff x="1790700" y="2171699"/>
              <a:chExt cx="1170484" cy="685801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790700" y="2171699"/>
                <a:ext cx="1143000" cy="685801"/>
              </a:xfrm>
              <a:prstGeom prst="roundRect">
                <a:avLst>
                  <a:gd name="adj" fmla="val 36979"/>
                </a:avLst>
              </a:prstGeom>
              <a:solidFill>
                <a:srgbClr val="FFCF37"/>
              </a:solidFill>
              <a:ln>
                <a:solidFill>
                  <a:srgbClr val="FFCF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800225" y="2314544"/>
                <a:ext cx="11609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giấy </a:t>
                </a:r>
                <a:r>
                  <a:rPr lang="en-US" sz="2000">
                    <a:solidFill>
                      <a:srgbClr val="1F497D">
                        <a:lumMod val="75000"/>
                      </a:srgbClr>
                    </a:solidFill>
                  </a:rPr>
                  <a:t>màu</a:t>
                </a:r>
                <a:endParaRPr lang="en-US" sz="200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59506" y="2800350"/>
              <a:ext cx="1143000" cy="707886"/>
              <a:chOff x="571500" y="2179706"/>
              <a:chExt cx="1143000" cy="707886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571500" y="2190749"/>
                <a:ext cx="1143000" cy="685801"/>
              </a:xfrm>
              <a:prstGeom prst="roundRect">
                <a:avLst>
                  <a:gd name="adj" fmla="val 36979"/>
                </a:avLst>
              </a:prstGeom>
              <a:solidFill>
                <a:srgbClr val="FFCF37"/>
              </a:solidFill>
              <a:ln>
                <a:solidFill>
                  <a:srgbClr val="FFCF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56296" y="2179706"/>
                <a:ext cx="97340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giấy bìa</a:t>
                </a:r>
                <a:endParaRPr lang="en-US" sz="2000" smtClean="0">
                  <a:solidFill>
                    <a:srgbClr val="1F497D">
                      <a:lumMod val="75000"/>
                    </a:srgbClr>
                  </a:solidFill>
                </a:endParaRPr>
              </a:p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màu</a:t>
                </a:r>
                <a:endParaRPr lang="en-US" sz="200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061676" y="2839935"/>
              <a:ext cx="1247073" cy="685801"/>
              <a:chOff x="4153323" y="2190717"/>
              <a:chExt cx="1247073" cy="685801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186854" y="2190717"/>
                <a:ext cx="1143000" cy="685801"/>
              </a:xfrm>
              <a:prstGeom prst="roundRect">
                <a:avLst>
                  <a:gd name="adj" fmla="val 36979"/>
                </a:avLst>
              </a:prstGeom>
              <a:solidFill>
                <a:srgbClr val="FFCF37"/>
              </a:solidFill>
              <a:ln>
                <a:solidFill>
                  <a:srgbClr val="FFCF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53323" y="2333562"/>
                <a:ext cx="12470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giấy trắng</a:t>
                </a:r>
                <a:endParaRPr lang="en-US" sz="200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70705" y="2800350"/>
              <a:ext cx="1149931" cy="707886"/>
              <a:chOff x="2976769" y="2159139"/>
              <a:chExt cx="1149931" cy="707886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2980234" y="2170182"/>
                <a:ext cx="1143000" cy="685801"/>
              </a:xfrm>
              <a:prstGeom prst="roundRect">
                <a:avLst>
                  <a:gd name="adj" fmla="val 36979"/>
                </a:avLst>
              </a:prstGeom>
              <a:solidFill>
                <a:srgbClr val="FFCF37"/>
              </a:solidFill>
              <a:ln>
                <a:solidFill>
                  <a:srgbClr val="FFCF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76769" y="2159139"/>
                <a:ext cx="11499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giấy báo,</a:t>
                </a:r>
                <a:endParaRPr lang="en-US" sz="2000" smtClean="0">
                  <a:solidFill>
                    <a:srgbClr val="1F497D">
                      <a:lumMod val="75000"/>
                    </a:srgbClr>
                  </a:solidFill>
                </a:endParaRPr>
              </a:p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tạp chí</a:t>
                </a:r>
                <a:endParaRPr lang="en-US" sz="200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61179" y="3678134"/>
              <a:ext cx="1143000" cy="685801"/>
              <a:chOff x="655579" y="3098654"/>
              <a:chExt cx="1143000" cy="68580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655579" y="3098654"/>
                <a:ext cx="1143000" cy="685801"/>
              </a:xfrm>
              <a:prstGeom prst="roundRect">
                <a:avLst>
                  <a:gd name="adj" fmla="val 36979"/>
                </a:avLst>
              </a:prstGeom>
              <a:solidFill>
                <a:srgbClr val="FFCF37"/>
              </a:solidFill>
              <a:ln>
                <a:solidFill>
                  <a:srgbClr val="FFCF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67430" y="3241499"/>
                <a:ext cx="5563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kéo</a:t>
                </a:r>
                <a:endParaRPr lang="en-US" sz="200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873468" y="3678134"/>
              <a:ext cx="1223412" cy="707886"/>
              <a:chOff x="3042612" y="3068534"/>
              <a:chExt cx="1223412" cy="707886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064313" y="3078087"/>
                <a:ext cx="1143000" cy="685801"/>
              </a:xfrm>
              <a:prstGeom prst="roundRect">
                <a:avLst>
                  <a:gd name="adj" fmla="val 36979"/>
                </a:avLst>
              </a:prstGeom>
              <a:solidFill>
                <a:srgbClr val="FFCF37"/>
              </a:solidFill>
              <a:ln>
                <a:solidFill>
                  <a:srgbClr val="FFCF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042612" y="3068534"/>
                <a:ext cx="12234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băng dính</a:t>
                </a:r>
                <a:endParaRPr lang="en-US" sz="2000" smtClean="0">
                  <a:solidFill>
                    <a:srgbClr val="1F497D">
                      <a:lumMod val="75000"/>
                    </a:srgbClr>
                  </a:solidFill>
                </a:endParaRPr>
              </a:p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hai mặt</a:t>
                </a:r>
                <a:endParaRPr lang="en-US" sz="200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667324" y="3678134"/>
              <a:ext cx="1143000" cy="707886"/>
              <a:chOff x="1845113" y="3086094"/>
              <a:chExt cx="1143000" cy="707886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845113" y="3097137"/>
                <a:ext cx="1143000" cy="685801"/>
              </a:xfrm>
              <a:prstGeom prst="roundRect">
                <a:avLst>
                  <a:gd name="adj" fmla="val 36979"/>
                </a:avLst>
              </a:prstGeom>
              <a:solidFill>
                <a:srgbClr val="FFCF37"/>
              </a:solidFill>
              <a:ln>
                <a:solidFill>
                  <a:srgbClr val="FFCF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03398" y="3086094"/>
                <a:ext cx="102643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keo dán</a:t>
                </a:r>
                <a:endParaRPr lang="en-US" sz="2000" smtClean="0">
                  <a:solidFill>
                    <a:srgbClr val="1F497D">
                      <a:lumMod val="75000"/>
                    </a:srgbClr>
                  </a:solidFill>
                </a:endParaRPr>
              </a:p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giấy</a:t>
                </a:r>
                <a:endParaRPr lang="en-US" sz="200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703536" y="4516336"/>
              <a:ext cx="1143000" cy="707886"/>
              <a:chOff x="827137" y="4516336"/>
              <a:chExt cx="1143000" cy="707886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827137" y="4527379"/>
                <a:ext cx="1143000" cy="685801"/>
              </a:xfrm>
              <a:prstGeom prst="roundRect">
                <a:avLst>
                  <a:gd name="adj" fmla="val 36979"/>
                </a:avLst>
              </a:prstGeom>
              <a:solidFill>
                <a:srgbClr val="FFCF37"/>
              </a:solidFill>
              <a:ln>
                <a:solidFill>
                  <a:srgbClr val="FFCF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45642" y="4516336"/>
                <a:ext cx="11059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bút màu dạ</a:t>
                </a:r>
                <a:endParaRPr lang="en-US" sz="200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065736" y="3678134"/>
              <a:ext cx="1295396" cy="707886"/>
              <a:chOff x="3278982" y="3697184"/>
              <a:chExt cx="1295396" cy="707886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355178" y="3708227"/>
                <a:ext cx="1143000" cy="685801"/>
              </a:xfrm>
              <a:prstGeom prst="roundRect">
                <a:avLst>
                  <a:gd name="adj" fmla="val 36979"/>
                </a:avLst>
              </a:prstGeom>
              <a:solidFill>
                <a:srgbClr val="FFCF37"/>
              </a:solidFill>
              <a:ln>
                <a:solidFill>
                  <a:srgbClr val="FFCF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278982" y="3697184"/>
                <a:ext cx="129539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dây thừng</a:t>
                </a:r>
                <a:r>
                  <a:rPr lang="en-US" sz="2000">
                    <a:solidFill>
                      <a:srgbClr val="1F497D">
                        <a:lumMod val="75000"/>
                      </a:srgbClr>
                    </a:solidFill>
                  </a:rPr>
                  <a:t> </a:t>
                </a:r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sợi nhỏ</a:t>
                </a:r>
                <a:endParaRPr lang="en-US" sz="2000" smtClean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936181" y="4516336"/>
              <a:ext cx="1143000" cy="685801"/>
              <a:chOff x="2149427" y="4597117"/>
              <a:chExt cx="1143000" cy="68580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2149427" y="4597117"/>
                <a:ext cx="1143000" cy="685801"/>
              </a:xfrm>
              <a:prstGeom prst="roundRect">
                <a:avLst>
                  <a:gd name="adj" fmla="val 36979"/>
                </a:avLst>
              </a:prstGeom>
              <a:solidFill>
                <a:srgbClr val="FFCF37"/>
              </a:solidFill>
              <a:ln>
                <a:solidFill>
                  <a:srgbClr val="FFCF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286424" y="4739962"/>
                <a:ext cx="9060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000" smtClean="0">
                    <a:solidFill>
                      <a:srgbClr val="1F497D">
                        <a:lumMod val="75000"/>
                      </a:srgbClr>
                    </a:solidFill>
                  </a:rPr>
                  <a:t>bút chì</a:t>
                </a:r>
                <a:endParaRPr lang="en-US" sz="200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>
          <a:xfrm>
            <a:off x="1314450" y="1733550"/>
            <a:ext cx="88249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94447" y="1724025"/>
            <a:ext cx="88249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9" y="2050003"/>
            <a:ext cx="2048116" cy="141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88" r="100000"/>
                    </a14:imgEffect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18"/>
          <a:stretch>
            <a:fillRect/>
          </a:stretch>
        </p:blipFill>
        <p:spPr bwMode="auto">
          <a:xfrm>
            <a:off x="1435493" y="3516269"/>
            <a:ext cx="1712343" cy="152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80" b="100000" l="0" r="98801"/>
                    </a14:imgEffect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65" y="2019986"/>
            <a:ext cx="1600199" cy="140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r="28904"/>
          <a:stretch>
            <a:fillRect/>
          </a:stretch>
        </p:blipFill>
        <p:spPr bwMode="auto">
          <a:xfrm>
            <a:off x="2362200" y="432580"/>
            <a:ext cx="1171894" cy="446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004"/>
            <a:ext cx="19431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8" y="2252091"/>
            <a:ext cx="1922376" cy="259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73910"/>
            <a:ext cx="2344606" cy="505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004"/>
            <a:ext cx="1135913" cy="171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40" y="1713696"/>
            <a:ext cx="978692" cy="177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4663"/>
            <a:ext cx="1042222" cy="16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982" y="386462"/>
            <a:ext cx="1118015" cy="77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8" r="100000"/>
                    </a14:imgEffect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18"/>
          <a:stretch>
            <a:fillRect/>
          </a:stretch>
        </p:blipFill>
        <p:spPr bwMode="auto">
          <a:xfrm>
            <a:off x="-2094914" y="356118"/>
            <a:ext cx="1036598" cy="92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80" b="100000" l="0" r="98801"/>
                    </a14:imgEffect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405" y="371540"/>
            <a:ext cx="965405" cy="84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028" y="1505966"/>
            <a:ext cx="245431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72632" r="6983" b="5960"/>
          <a:stretch>
            <a:fillRect/>
          </a:stretch>
        </p:blipFill>
        <p:spPr bwMode="auto">
          <a:xfrm rot="4355916">
            <a:off x="155997" y="741783"/>
            <a:ext cx="1635760" cy="105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t="46803" r="6535" b="32662"/>
          <a:stretch>
            <a:fillRect/>
          </a:stretch>
        </p:blipFill>
        <p:spPr bwMode="auto">
          <a:xfrm rot="5400000">
            <a:off x="375908" y="740326"/>
            <a:ext cx="1635760" cy="104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2928" r="7712" b="59946"/>
          <a:stretch>
            <a:fillRect/>
          </a:stretch>
        </p:blipFill>
        <p:spPr bwMode="auto">
          <a:xfrm rot="6831230">
            <a:off x="609296" y="730101"/>
            <a:ext cx="1660973" cy="104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94" y="119218"/>
            <a:ext cx="976352" cy="176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97" y="2040249"/>
            <a:ext cx="1893132" cy="303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23" y="21291"/>
            <a:ext cx="19431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1371600" cy="20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0" b="100000" l="0" r="98801"/>
                    </a14:imgEffect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0" y="1137167"/>
            <a:ext cx="965405" cy="84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3" y="2065763"/>
            <a:ext cx="1118015" cy="773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6" b="92201" l="2101" r="97479">
                        <a14:foregroundMark x1="36975" y1="13928" x2="36975" y2="13928"/>
                        <a14:foregroundMark x1="63025" y1="17270" x2="63025" y2="17270"/>
                        <a14:foregroundMark x1="50000" y1="19220" x2="50000" y2="19220"/>
                        <a14:foregroundMark x1="18908" y1="20613" x2="18908" y2="20613"/>
                        <a14:foregroundMark x1="20588" y1="20613" x2="20588" y2="20613"/>
                        <a14:foregroundMark x1="22269" y1="20891" x2="22269" y2="20891"/>
                        <a14:foregroundMark x1="22689" y1="21448" x2="22689" y2="21448"/>
                        <a14:foregroundMark x1="22269" y1="22006" x2="22269" y2="22006"/>
                        <a14:foregroundMark x1="20588" y1="22284" x2="20588" y2="22284"/>
                        <a14:foregroundMark x1="18908" y1="22284" x2="18908" y2="22284"/>
                        <a14:foregroundMark x1="18487" y1="22563" x2="18487" y2="22563"/>
                        <a14:foregroundMark x1="18067" y1="22841" x2="18067" y2="22841"/>
                        <a14:foregroundMark x1="18067" y1="23398" x2="18067" y2="23398"/>
                        <a14:foregroundMark x1="17647" y1="23955" x2="17647" y2="23955"/>
                        <a14:foregroundMark x1="16807" y1="24234" x2="15126" y2="26184"/>
                        <a14:foregroundMark x1="17647" y1="27577" x2="17647" y2="27577"/>
                        <a14:foregroundMark x1="19748" y1="27577" x2="19748" y2="27577"/>
                        <a14:foregroundMark x1="18908" y1="26462" x2="18908" y2="26462"/>
                        <a14:foregroundMark x1="18487" y1="25905" x2="19328" y2="25905"/>
                        <a14:foregroundMark x1="20588" y1="25070" x2="21008" y2="25070"/>
                        <a14:foregroundMark x1="21849" y1="24791" x2="22269" y2="24791"/>
                        <a14:foregroundMark x1="23529" y1="24513" x2="23529" y2="24513"/>
                        <a14:foregroundMark x1="24370" y1="24513" x2="25210" y2="24791"/>
                        <a14:foregroundMark x1="27311" y1="25070" x2="27311" y2="25070"/>
                        <a14:foregroundMark x1="28571" y1="25627" x2="28571" y2="25627"/>
                        <a14:foregroundMark x1="28992" y1="25905" x2="28992" y2="25905"/>
                        <a14:foregroundMark x1="29832" y1="26462" x2="29832" y2="26462"/>
                        <a14:foregroundMark x1="28151" y1="27298" x2="28151" y2="27298"/>
                        <a14:foregroundMark x1="26050" y1="27577" x2="25210" y2="27855"/>
                        <a14:foregroundMark x1="24370" y1="27855" x2="24370" y2="27855"/>
                        <a14:foregroundMark x1="23109" y1="28412" x2="23109" y2="28412"/>
                        <a14:foregroundMark x1="31092" y1="28412" x2="31092" y2="28412"/>
                        <a14:foregroundMark x1="32353" y1="28691" x2="32353" y2="28691"/>
                        <a14:foregroundMark x1="34034" y1="28412" x2="34034" y2="28412"/>
                        <a14:foregroundMark x1="34874" y1="27855" x2="34874" y2="27855"/>
                        <a14:foregroundMark x1="36975" y1="27298" x2="36975" y2="27298"/>
                        <a14:foregroundMark x1="39916" y1="25905" x2="39916" y2="25905"/>
                        <a14:foregroundMark x1="41176" y1="25627" x2="41176" y2="25627"/>
                        <a14:foregroundMark x1="39076" y1="26741" x2="39076" y2="26741"/>
                        <a14:foregroundMark x1="37395" y1="25348" x2="37395" y2="25348"/>
                        <a14:foregroundMark x1="35294" y1="24513" x2="34454" y2="24234"/>
                        <a14:foregroundMark x1="32353" y1="23955" x2="32353" y2="23955"/>
                        <a14:foregroundMark x1="28992" y1="22841" x2="28992" y2="22841"/>
                        <a14:foregroundMark x1="35294" y1="18384" x2="35294" y2="18384"/>
                        <a14:foregroundMark x1="69328" y1="22563" x2="69328" y2="22563"/>
                        <a14:foregroundMark x1="73109" y1="22284" x2="73109" y2="22284"/>
                        <a14:foregroundMark x1="73950" y1="22284" x2="73950" y2="22284"/>
                        <a14:foregroundMark x1="75630" y1="22284" x2="75630" y2="22284"/>
                        <a14:foregroundMark x1="76050" y1="22284" x2="76891" y2="22284"/>
                        <a14:foregroundMark x1="78151" y1="22284" x2="78571" y2="22563"/>
                        <a14:foregroundMark x1="78992" y1="22563" x2="79412" y2="22563"/>
                        <a14:foregroundMark x1="80252" y1="22563" x2="80672" y2="22563"/>
                        <a14:foregroundMark x1="83193" y1="23120" x2="83193" y2="23120"/>
                        <a14:foregroundMark x1="83193" y1="23120" x2="83193" y2="23120"/>
                        <a14:foregroundMark x1="84034" y1="23398" x2="84034" y2="23398"/>
                        <a14:foregroundMark x1="84874" y1="23955" x2="84874" y2="23955"/>
                        <a14:foregroundMark x1="85714" y1="24513" x2="85714" y2="24513"/>
                        <a14:foregroundMark x1="86134" y1="24513" x2="86134" y2="24513"/>
                        <a14:foregroundMark x1="87395" y1="25348" x2="87395" y2="25348"/>
                        <a14:foregroundMark x1="88235" y1="25627" x2="88235" y2="25627"/>
                        <a14:foregroundMark x1="88235" y1="27298" x2="88235" y2="27298"/>
                        <a14:foregroundMark x1="86134" y1="27298" x2="84874" y2="27298"/>
                        <a14:foregroundMark x1="81933" y1="26741" x2="81933" y2="26741"/>
                        <a14:foregroundMark x1="79832" y1="26462" x2="79412" y2="26184"/>
                        <a14:foregroundMark x1="77311" y1="25905" x2="77311" y2="25905"/>
                        <a14:foregroundMark x1="75210" y1="25627" x2="75210" y2="25627"/>
                        <a14:foregroundMark x1="73950" y1="25627" x2="73950" y2="25627"/>
                        <a14:foregroundMark x1="72689" y1="25627" x2="72689" y2="25627"/>
                        <a14:foregroundMark x1="70588" y1="25627" x2="70588" y2="25627"/>
                        <a14:foregroundMark x1="68908" y1="25627" x2="68908" y2="25627"/>
                        <a14:foregroundMark x1="65126" y1="26184" x2="65126" y2="26184"/>
                        <a14:foregroundMark x1="64706" y1="27019" x2="64706" y2="27019"/>
                        <a14:foregroundMark x1="65126" y1="27298" x2="65966" y2="27855"/>
                        <a14:foregroundMark x1="66387" y1="27855" x2="67227" y2="27855"/>
                        <a14:foregroundMark x1="57983" y1="15320" x2="57983" y2="15320"/>
                      </a14:backgroundRemoval>
                    </a14:imgEffect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32335" r="21666" b="12612"/>
          <a:stretch>
            <a:fillRect/>
          </a:stretch>
        </p:blipFill>
        <p:spPr bwMode="auto">
          <a:xfrm>
            <a:off x="6065520" y="666750"/>
            <a:ext cx="716280" cy="113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6" b="92201" l="2101" r="97479">
                        <a14:foregroundMark x1="36975" y1="13928" x2="36975" y2="13928"/>
                        <a14:foregroundMark x1="63025" y1="17270" x2="63025" y2="17270"/>
                        <a14:foregroundMark x1="50000" y1="19220" x2="50000" y2="19220"/>
                        <a14:foregroundMark x1="18908" y1="20613" x2="18908" y2="20613"/>
                        <a14:foregroundMark x1="20588" y1="20613" x2="20588" y2="20613"/>
                        <a14:foregroundMark x1="22269" y1="20891" x2="22269" y2="20891"/>
                        <a14:foregroundMark x1="22689" y1="21448" x2="22689" y2="21448"/>
                        <a14:foregroundMark x1="22269" y1="22006" x2="22269" y2="22006"/>
                        <a14:foregroundMark x1="20588" y1="22284" x2="20588" y2="22284"/>
                        <a14:foregroundMark x1="18908" y1="22284" x2="18908" y2="22284"/>
                        <a14:foregroundMark x1="18487" y1="22563" x2="18487" y2="22563"/>
                        <a14:foregroundMark x1="18067" y1="22841" x2="18067" y2="22841"/>
                        <a14:foregroundMark x1="18067" y1="23398" x2="18067" y2="23398"/>
                        <a14:foregroundMark x1="17647" y1="23955" x2="17647" y2="23955"/>
                        <a14:foregroundMark x1="16807" y1="24234" x2="15126" y2="26184"/>
                        <a14:foregroundMark x1="17647" y1="27577" x2="17647" y2="27577"/>
                        <a14:foregroundMark x1="19748" y1="27577" x2="19748" y2="27577"/>
                        <a14:foregroundMark x1="18908" y1="26462" x2="18908" y2="26462"/>
                        <a14:foregroundMark x1="18487" y1="25905" x2="19328" y2="25905"/>
                        <a14:foregroundMark x1="20588" y1="25070" x2="21008" y2="25070"/>
                        <a14:foregroundMark x1="21849" y1="24791" x2="22269" y2="24791"/>
                        <a14:foregroundMark x1="23529" y1="24513" x2="23529" y2="24513"/>
                        <a14:foregroundMark x1="24370" y1="24513" x2="25210" y2="24791"/>
                        <a14:foregroundMark x1="27311" y1="25070" x2="27311" y2="25070"/>
                        <a14:foregroundMark x1="28571" y1="25627" x2="28571" y2="25627"/>
                        <a14:foregroundMark x1="28992" y1="25905" x2="28992" y2="25905"/>
                        <a14:foregroundMark x1="29832" y1="26462" x2="29832" y2="26462"/>
                        <a14:foregroundMark x1="28151" y1="27298" x2="28151" y2="27298"/>
                        <a14:foregroundMark x1="26050" y1="27577" x2="25210" y2="27855"/>
                        <a14:foregroundMark x1="24370" y1="27855" x2="24370" y2="27855"/>
                        <a14:foregroundMark x1="23109" y1="28412" x2="23109" y2="28412"/>
                        <a14:foregroundMark x1="31092" y1="28412" x2="31092" y2="28412"/>
                        <a14:foregroundMark x1="32353" y1="28691" x2="32353" y2="28691"/>
                        <a14:foregroundMark x1="34034" y1="28412" x2="34034" y2="28412"/>
                        <a14:foregroundMark x1="34874" y1="27855" x2="34874" y2="27855"/>
                        <a14:foregroundMark x1="36975" y1="27298" x2="36975" y2="27298"/>
                        <a14:foregroundMark x1="39916" y1="25905" x2="39916" y2="25905"/>
                        <a14:foregroundMark x1="41176" y1="25627" x2="41176" y2="25627"/>
                        <a14:foregroundMark x1="39076" y1="26741" x2="39076" y2="26741"/>
                        <a14:foregroundMark x1="37395" y1="25348" x2="37395" y2="25348"/>
                        <a14:foregroundMark x1="35294" y1="24513" x2="34454" y2="24234"/>
                        <a14:foregroundMark x1="32353" y1="23955" x2="32353" y2="23955"/>
                        <a14:foregroundMark x1="28992" y1="22841" x2="28992" y2="22841"/>
                        <a14:foregroundMark x1="35294" y1="18384" x2="35294" y2="18384"/>
                        <a14:foregroundMark x1="69328" y1="22563" x2="69328" y2="22563"/>
                        <a14:foregroundMark x1="73109" y1="22284" x2="73109" y2="22284"/>
                        <a14:foregroundMark x1="73950" y1="22284" x2="73950" y2="22284"/>
                        <a14:foregroundMark x1="75630" y1="22284" x2="75630" y2="22284"/>
                        <a14:foregroundMark x1="76050" y1="22284" x2="76891" y2="22284"/>
                        <a14:foregroundMark x1="78151" y1="22284" x2="78571" y2="22563"/>
                        <a14:foregroundMark x1="78992" y1="22563" x2="79412" y2="22563"/>
                        <a14:foregroundMark x1="80252" y1="22563" x2="80672" y2="22563"/>
                        <a14:foregroundMark x1="83193" y1="23120" x2="83193" y2="23120"/>
                        <a14:foregroundMark x1="83193" y1="23120" x2="83193" y2="23120"/>
                        <a14:foregroundMark x1="84034" y1="23398" x2="84034" y2="23398"/>
                        <a14:foregroundMark x1="84874" y1="23955" x2="84874" y2="23955"/>
                        <a14:foregroundMark x1="85714" y1="24513" x2="85714" y2="24513"/>
                        <a14:foregroundMark x1="86134" y1="24513" x2="86134" y2="24513"/>
                        <a14:foregroundMark x1="87395" y1="25348" x2="87395" y2="25348"/>
                        <a14:foregroundMark x1="88235" y1="25627" x2="88235" y2="25627"/>
                        <a14:foregroundMark x1="88235" y1="27298" x2="88235" y2="27298"/>
                        <a14:foregroundMark x1="86134" y1="27298" x2="84874" y2="27298"/>
                        <a14:foregroundMark x1="81933" y1="26741" x2="81933" y2="26741"/>
                        <a14:foregroundMark x1="79832" y1="26462" x2="79412" y2="26184"/>
                        <a14:foregroundMark x1="77311" y1="25905" x2="77311" y2="25905"/>
                        <a14:foregroundMark x1="75210" y1="25627" x2="75210" y2="25627"/>
                        <a14:foregroundMark x1="73950" y1="25627" x2="73950" y2="25627"/>
                        <a14:foregroundMark x1="72689" y1="25627" x2="72689" y2="25627"/>
                        <a14:foregroundMark x1="70588" y1="25627" x2="70588" y2="25627"/>
                        <a14:foregroundMark x1="68908" y1="25627" x2="68908" y2="25627"/>
                        <a14:foregroundMark x1="65126" y1="26184" x2="65126" y2="26184"/>
                        <a14:foregroundMark x1="64706" y1="27019" x2="64706" y2="27019"/>
                        <a14:foregroundMark x1="65126" y1="27298" x2="65966" y2="27855"/>
                        <a14:foregroundMark x1="66387" y1="27855" x2="67227" y2="27855"/>
                        <a14:foregroundMark x1="57983" y1="15320" x2="57983" y2="15320"/>
                      </a14:backgroundRemoval>
                    </a14:imgEffect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6925" r="5555" b="66192"/>
          <a:stretch>
            <a:fillRect/>
          </a:stretch>
        </p:blipFill>
        <p:spPr bwMode="auto">
          <a:xfrm>
            <a:off x="5892165" y="138268"/>
            <a:ext cx="1120140" cy="55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888" r="100000"/>
                    </a14:imgEffect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18"/>
          <a:stretch>
            <a:fillRect/>
          </a:stretch>
        </p:blipFill>
        <p:spPr bwMode="auto">
          <a:xfrm>
            <a:off x="533400" y="119218"/>
            <a:ext cx="1036598" cy="92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552" b="85956" l="8915" r="68605">
                        <a14:foregroundMark x1="17442" y1="55690" x2="17442" y2="55690"/>
                        <a14:foregroundMark x1="38372" y1="70702" x2="38372" y2="70702"/>
                        <a14:foregroundMark x1="49612" y1="70944" x2="49612" y2="70944"/>
                        <a14:foregroundMark x1="51550" y1="72155" x2="51550" y2="72155"/>
                        <a14:foregroundMark x1="52713" y1="73366" x2="52713" y2="73366"/>
                        <a14:foregroundMark x1="44961" y1="70944" x2="44961" y2="70944"/>
                        <a14:foregroundMark x1="39535" y1="69976" x2="39535" y2="69976"/>
                        <a14:foregroundMark x1="39535" y1="69734" x2="39535" y2="69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65200" r="47162" b="13354"/>
          <a:stretch>
            <a:fillRect/>
          </a:stretch>
        </p:blipFill>
        <p:spPr bwMode="auto">
          <a:xfrm>
            <a:off x="6982651" y="4026069"/>
            <a:ext cx="640249" cy="61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552" b="85956" l="8915" r="68605">
                        <a14:foregroundMark x1="17442" y1="55690" x2="17442" y2="55690"/>
                        <a14:foregroundMark x1="38372" y1="70702" x2="38372" y2="70702"/>
                        <a14:foregroundMark x1="49612" y1="70944" x2="49612" y2="70944"/>
                        <a14:foregroundMark x1="51550" y1="72155" x2="51550" y2="72155"/>
                        <a14:foregroundMark x1="52713" y1="73366" x2="52713" y2="73366"/>
                        <a14:foregroundMark x1="44961" y1="70944" x2="44961" y2="70944"/>
                        <a14:foregroundMark x1="39535" y1="69976" x2="39535" y2="69976"/>
                        <a14:foregroundMark x1="39535" y1="69734" x2="39535" y2="69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98" t="47876" r="64995" b="38044"/>
          <a:stretch>
            <a:fillRect/>
          </a:stretch>
        </p:blipFill>
        <p:spPr bwMode="auto">
          <a:xfrm>
            <a:off x="6812889" y="3518385"/>
            <a:ext cx="451786" cy="4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552" b="85956" l="8915" r="68605">
                        <a14:foregroundMark x1="17442" y1="55690" x2="17442" y2="55690"/>
                        <a14:foregroundMark x1="38372" y1="70702" x2="38372" y2="70702"/>
                        <a14:foregroundMark x1="49612" y1="70944" x2="49612" y2="70944"/>
                        <a14:foregroundMark x1="51550" y1="72155" x2="51550" y2="72155"/>
                        <a14:foregroundMark x1="52713" y1="73366" x2="52713" y2="73366"/>
                        <a14:foregroundMark x1="44961" y1="70944" x2="44961" y2="70944"/>
                        <a14:foregroundMark x1="39535" y1="69976" x2="39535" y2="69976"/>
                        <a14:foregroundMark x1="39535" y1="69734" x2="39535" y2="69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98" t="47876" r="64995" b="38044"/>
          <a:stretch>
            <a:fillRect/>
          </a:stretch>
        </p:blipFill>
        <p:spPr bwMode="auto">
          <a:xfrm>
            <a:off x="6812889" y="3486150"/>
            <a:ext cx="451786" cy="4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0263" b="92544" l="5556" r="98016">
                        <a14:foregroundMark x1="37302" y1="39912" x2="37302" y2="39912"/>
                        <a14:foregroundMark x1="39683" y1="41228" x2="39683" y2="41228"/>
                        <a14:foregroundMark x1="35317" y1="40132" x2="35317" y2="40132"/>
                        <a14:foregroundMark x1="32540" y1="39693" x2="32540" y2="39693"/>
                        <a14:foregroundMark x1="31349" y1="40132" x2="31349" y2="40132"/>
                        <a14:foregroundMark x1="28968" y1="42105" x2="28968" y2="42105"/>
                        <a14:foregroundMark x1="39286" y1="43202" x2="39286" y2="43202"/>
                        <a14:foregroundMark x1="38492" y1="46272" x2="38492" y2="46272"/>
                        <a14:foregroundMark x1="69048" y1="40351" x2="69048" y2="40351"/>
                        <a14:foregroundMark x1="64286" y1="42325" x2="64286" y2="42325"/>
                        <a14:foregroundMark x1="59127" y1="45614" x2="59127" y2="45614"/>
                        <a14:foregroundMark x1="56349" y1="48026" x2="56349" y2="48026"/>
                        <a14:foregroundMark x1="58333" y1="44737" x2="58333" y2="44737"/>
                        <a14:foregroundMark x1="56746" y1="47149" x2="56746" y2="47149"/>
                        <a14:foregroundMark x1="68254" y1="58553" x2="68254" y2="58553"/>
                        <a14:foregroundMark x1="66667" y1="57237" x2="66667" y2="57237"/>
                        <a14:foregroundMark x1="67857" y1="55263" x2="67857" y2="55263"/>
                        <a14:foregroundMark x1="70238" y1="58553" x2="70238" y2="58553"/>
                        <a14:foregroundMark x1="73810" y1="60746" x2="73810" y2="60746"/>
                        <a14:foregroundMark x1="75397" y1="60526" x2="75397" y2="60526"/>
                        <a14:foregroundMark x1="76984" y1="61404" x2="76984" y2="61404"/>
                        <a14:foregroundMark x1="78175" y1="61842" x2="78175" y2="61842"/>
                        <a14:foregroundMark x1="80159" y1="61842" x2="80159" y2="61842"/>
                        <a14:foregroundMark x1="79365" y1="61404" x2="79365" y2="61404"/>
                        <a14:foregroundMark x1="81349" y1="63377" x2="81349" y2="63377"/>
                        <a14:foregroundMark x1="56746" y1="45833" x2="56746" y2="45833"/>
                        <a14:foregroundMark x1="53968" y1="47807" x2="53968" y2="47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4" t="37303" r="10499" b="10659"/>
          <a:stretch>
            <a:fillRect/>
          </a:stretch>
        </p:blipFill>
        <p:spPr bwMode="auto">
          <a:xfrm rot="587709">
            <a:off x="7913313" y="753732"/>
            <a:ext cx="773618" cy="90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0988E-6 L 0.34774 -0.15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-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37674 0.44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37726 0.537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19753E-6 L -0.28056 0.108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9877E-6 L -0.15243 0.0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50018 0.302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7" y="15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39861 -0.090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-453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4479 -2.2222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3951E-6 L -0.36979 0.195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77100" y="36885"/>
            <a:ext cx="1767237" cy="4908092"/>
            <a:chOff x="177100" y="36885"/>
            <a:chExt cx="1767237" cy="490809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625" b="92266" l="12740" r="771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4" t="10885" r="23880" b="9291"/>
            <a:stretch>
              <a:fillRect/>
            </a:stretch>
          </p:blipFill>
          <p:spPr bwMode="auto">
            <a:xfrm>
              <a:off x="177100" y="36885"/>
              <a:ext cx="1767237" cy="4908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C:\Users\W7SP1x64\Desktop\New folder\4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 t="33672" r="10772" b="5960"/>
            <a:stretch>
              <a:fillRect/>
            </a:stretch>
          </p:blipFill>
          <p:spPr bwMode="auto">
            <a:xfrm>
              <a:off x="609601" y="564861"/>
              <a:ext cx="914400" cy="8638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 descr="C:\Users\W7SP1x64\Desktop\New folder\1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2" t="18387" r="7664" b="17129"/>
            <a:stretch>
              <a:fillRect/>
            </a:stretch>
          </p:blipFill>
          <p:spPr bwMode="auto">
            <a:xfrm rot="311442">
              <a:off x="556513" y="2356295"/>
              <a:ext cx="849883" cy="8045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 descr="C:\Users\W7SP1x64\Desktop\New folder\10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" t="21753" r="-32" b="17533"/>
            <a:stretch>
              <a:fillRect/>
            </a:stretch>
          </p:blipFill>
          <p:spPr bwMode="auto">
            <a:xfrm rot="253528">
              <a:off x="609634" y="3942418"/>
              <a:ext cx="737701" cy="6858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9" name="Group 48"/>
          <p:cNvGrpSpPr/>
          <p:nvPr/>
        </p:nvGrpSpPr>
        <p:grpSpPr>
          <a:xfrm>
            <a:off x="2286000" y="207242"/>
            <a:ext cx="1943702" cy="4737735"/>
            <a:chOff x="2286000" y="207242"/>
            <a:chExt cx="1943702" cy="473773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590800" y="1676400"/>
              <a:ext cx="0" cy="32385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1706477"/>
              <a:ext cx="0" cy="32385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2286000" y="207242"/>
              <a:ext cx="1943702" cy="4737735"/>
              <a:chOff x="2064419" y="377190"/>
              <a:chExt cx="1943702" cy="4737735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500" b="31250" l="0" r="50262">
                            <a14:foregroundMark x1="4363" y1="15937" x2="4363" y2="15937"/>
                            <a14:foregroundMark x1="6108" y1="16719" x2="6108" y2="16719"/>
                            <a14:foregroundMark x1="5061" y1="19609" x2="5061" y2="19609"/>
                            <a14:foregroundMark x1="1222" y1="17891" x2="1222" y2="17891"/>
                            <a14:foregroundMark x1="2094" y1="18828" x2="2094" y2="18828"/>
                            <a14:foregroundMark x1="12042" y1="16484" x2="12042" y2="16484"/>
                            <a14:foregroundMark x1="1571" y1="19688" x2="1571" y2="19688"/>
                            <a14:foregroundMark x1="43281" y1="19375" x2="43281" y2="193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657" r="51680" b="67710"/>
              <a:stretch>
                <a:fillRect/>
              </a:stretch>
            </p:blipFill>
            <p:spPr bwMode="auto">
              <a:xfrm>
                <a:off x="2072039" y="377190"/>
                <a:ext cx="1928462" cy="1661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3125" b="30781" l="48517" r="9651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74" t="12837" r="3715" b="69513"/>
              <a:stretch>
                <a:fillRect/>
              </a:stretch>
            </p:blipFill>
            <p:spPr bwMode="auto">
              <a:xfrm>
                <a:off x="2064419" y="1943100"/>
                <a:ext cx="1936082" cy="1573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1250" b="50156" l="0" r="49564">
                            <a14:foregroundMark x1="13787" y1="46563" x2="13787" y2="46563"/>
                            <a14:foregroundMark x1="32635" y1="46719" x2="32635" y2="46719"/>
                            <a14:foregroundMark x1="34031" y1="45781" x2="34031" y2="45781"/>
                            <a14:foregroundMark x1="34206" y1="48125" x2="34206" y2="48125"/>
                            <a14:foregroundMark x1="39092" y1="35000" x2="39092" y2="35000"/>
                            <a14:foregroundMark x1="40838" y1="34141" x2="40838" y2="34141"/>
                            <a14:foregroundMark x1="44677" y1="37031" x2="44677" y2="370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49" r="51489" b="50801"/>
              <a:stretch>
                <a:fillRect/>
              </a:stretch>
            </p:blipFill>
            <p:spPr bwMode="auto">
              <a:xfrm>
                <a:off x="2072039" y="3541395"/>
                <a:ext cx="1936082" cy="1573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4" name="Straight Connector 23"/>
            <p:cNvCxnSpPr/>
            <p:nvPr/>
          </p:nvCxnSpPr>
          <p:spPr>
            <a:xfrm>
              <a:off x="2590800" y="3234841"/>
              <a:ext cx="0" cy="32385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86200" y="3264918"/>
              <a:ext cx="0" cy="32385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C:\Users\W7SP1x64\Desktop\New folder\4.jpg"/>
            <p:cNvPicPr/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 t="33672" r="10772" b="5960"/>
            <a:stretch>
              <a:fillRect/>
            </a:stretch>
          </p:blipFill>
          <p:spPr bwMode="auto">
            <a:xfrm>
              <a:off x="2719002" y="605877"/>
              <a:ext cx="1090998" cy="8638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Picture 30" descr="C:\Users\W7SP1x64\Desktop\New folder\1.jpg"/>
            <p:cNvPicPr/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2" t="18387" r="7664" b="17129"/>
            <a:stretch>
              <a:fillRect/>
            </a:stretch>
          </p:blipFill>
          <p:spPr bwMode="auto">
            <a:xfrm>
              <a:off x="2719002" y="2266950"/>
              <a:ext cx="1052509" cy="8045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C:\Users\W7SP1x64\Desktop\New folder\10.jpg"/>
            <p:cNvPicPr/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" t="21753" r="-32" b="10417"/>
            <a:stretch>
              <a:fillRect/>
            </a:stretch>
          </p:blipFill>
          <p:spPr bwMode="auto">
            <a:xfrm>
              <a:off x="2738053" y="3815293"/>
              <a:ext cx="1014798" cy="7662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50" name="Group 49"/>
          <p:cNvGrpSpPr/>
          <p:nvPr/>
        </p:nvGrpSpPr>
        <p:grpSpPr>
          <a:xfrm>
            <a:off x="7064036" y="-5408"/>
            <a:ext cx="2286000" cy="5045206"/>
            <a:chOff x="7189330" y="98294"/>
            <a:chExt cx="1954670" cy="4556205"/>
          </a:xfrm>
        </p:grpSpPr>
        <p:grpSp>
          <p:nvGrpSpPr>
            <p:cNvPr id="41" name="Group 40"/>
            <p:cNvGrpSpPr/>
            <p:nvPr/>
          </p:nvGrpSpPr>
          <p:grpSpPr>
            <a:xfrm>
              <a:off x="7189330" y="98294"/>
              <a:ext cx="1954670" cy="4556205"/>
              <a:chOff x="7189330" y="98295"/>
              <a:chExt cx="1217628" cy="3653180"/>
            </a:xfrm>
          </p:grpSpPr>
          <p:pic>
            <p:nvPicPr>
              <p:cNvPr id="47" name="Picture 4"/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36641" b="64297" l="48342" r="100000">
                            <a14:foregroundMark x1="86736" y1="57578" x2="86736" y2="57578"/>
                            <a14:foregroundMark x1="84468" y1="56094" x2="84468" y2="56094"/>
                            <a14:foregroundMark x1="87784" y1="60547" x2="87784" y2="605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38294" b="37318"/>
              <a:stretch>
                <a:fillRect/>
              </a:stretch>
            </p:blipFill>
            <p:spPr bwMode="auto">
              <a:xfrm rot="20752808">
                <a:off x="7189330" y="2514666"/>
                <a:ext cx="1135118" cy="1236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8" name="Group 37"/>
              <p:cNvGrpSpPr/>
              <p:nvPr/>
            </p:nvGrpSpPr>
            <p:grpSpPr>
              <a:xfrm>
                <a:off x="7206475" y="98295"/>
                <a:ext cx="1200483" cy="2463078"/>
                <a:chOff x="7206475" y="98295"/>
                <a:chExt cx="1200483" cy="2463078"/>
              </a:xfrm>
            </p:grpSpPr>
            <p:pic>
              <p:nvPicPr>
                <p:cNvPr id="3076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14922" b="37578" l="10122" r="5148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46" t="13905" r="45444" b="61274"/>
                <a:stretch>
                  <a:fillRect/>
                </a:stretch>
              </p:blipFill>
              <p:spPr bwMode="auto">
                <a:xfrm rot="639815">
                  <a:off x="7206475" y="98295"/>
                  <a:ext cx="1192576" cy="1394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19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38438" b="63516" l="2443" r="54276">
                              <a14:foregroundMark x1="48168" y1="57500" x2="48168" y2="575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90" t="38294" r="46224" b="37515"/>
                <a:stretch>
                  <a:fillRect/>
                </a:stretch>
              </p:blipFill>
              <p:spPr bwMode="auto">
                <a:xfrm rot="1046723">
                  <a:off x="7244907" y="1334553"/>
                  <a:ext cx="1162051" cy="12268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51" name="Picture 50" descr="C:\Users\W7SP1x64\Desktop\New folder\10.jpg"/>
            <p:cNvPicPr/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" t="21753" r="-32" b="10417"/>
            <a:stretch>
              <a:fillRect/>
            </a:stretch>
          </p:blipFill>
          <p:spPr bwMode="auto">
            <a:xfrm>
              <a:off x="7703875" y="742950"/>
              <a:ext cx="830525" cy="6779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2" name="Picture 51" descr="C:\Users\W7SP1x64\Desktop\New folder\4.jpg"/>
            <p:cNvPicPr/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 t="33672" r="10772" b="5960"/>
            <a:stretch>
              <a:fillRect/>
            </a:stretch>
          </p:blipFill>
          <p:spPr bwMode="auto">
            <a:xfrm rot="21036523">
              <a:off x="7830273" y="2133990"/>
              <a:ext cx="762000" cy="7094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3" name="Picture 52" descr="C:\Users\W7SP1x64\Desktop\New folder\1.jpg"/>
            <p:cNvPicPr/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2" t="18387" r="7664" b="17129"/>
            <a:stretch>
              <a:fillRect/>
            </a:stretch>
          </p:blipFill>
          <p:spPr bwMode="auto">
            <a:xfrm rot="267241">
              <a:off x="7792173" y="3519655"/>
              <a:ext cx="838200" cy="6727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54" name="Straight Connector 53"/>
            <p:cNvCxnSpPr/>
            <p:nvPr/>
          </p:nvCxnSpPr>
          <p:spPr>
            <a:xfrm>
              <a:off x="8763000" y="3075919"/>
              <a:ext cx="0" cy="161925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696200" y="3046266"/>
              <a:ext cx="0" cy="24872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686800" y="1706053"/>
              <a:ext cx="0" cy="161925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620000" y="1657350"/>
              <a:ext cx="0" cy="24872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33900" y="207505"/>
            <a:ext cx="2438399" cy="4620754"/>
            <a:chOff x="4533900" y="207505"/>
            <a:chExt cx="2438399" cy="4620754"/>
          </a:xfrm>
        </p:grpSpPr>
        <p:grpSp>
          <p:nvGrpSpPr>
            <p:cNvPr id="7" name="Group 6"/>
            <p:cNvGrpSpPr/>
            <p:nvPr/>
          </p:nvGrpSpPr>
          <p:grpSpPr>
            <a:xfrm>
              <a:off x="4533900" y="207505"/>
              <a:ext cx="2438399" cy="4620754"/>
              <a:chOff x="4533900" y="207505"/>
              <a:chExt cx="2438399" cy="4620754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 rotWithShape="1">
              <a:blip r:embed="rId26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13438" b="27734" l="4887" r="36126">
                            <a14:foregroundMark x1="32461" y1="17813" x2="32461" y2="17813"/>
                            <a14:foregroundMark x1="33508" y1="18828" x2="33508" y2="18828"/>
                            <a14:foregroundMark x1="31065" y1="18438" x2="31065" y2="18438"/>
                            <a14:foregroundMark x1="32286" y1="17578" x2="32286" y2="17578"/>
                            <a14:foregroundMark x1="32810" y1="18438" x2="32810" y2="18438"/>
                          </a14:backgroundRemoval>
                        </a14:imgEffect>
                        <a14:imgEffect>
                          <a14:brightnessContrast contrast="4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7" t="12973" r="64529" b="72031"/>
              <a:stretch>
                <a:fillRect/>
              </a:stretch>
            </p:blipFill>
            <p:spPr bwMode="auto">
              <a:xfrm>
                <a:off x="4533900" y="207505"/>
                <a:ext cx="2438399" cy="1565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 rotWithShape="1">
              <a:blip r:embed="rId28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28125" b="41406" l="1571" r="39442"/>
                        </a14:imgEffect>
                        <a14:imgEffect>
                          <a14:brightnessContrast contrast="4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1" t="28159" r="61628" b="58554"/>
              <a:stretch>
                <a:fillRect/>
              </a:stretch>
            </p:blipFill>
            <p:spPr bwMode="auto">
              <a:xfrm>
                <a:off x="4710112" y="1838868"/>
                <a:ext cx="2085975" cy="1387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 rotWithShape="1">
              <a:blip r:embed="rId29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28125" b="43047" l="38743" r="70332"/>
                        </a14:imgEffect>
                        <a14:imgEffect>
                          <a14:brightnessContrast contrast="4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59" t="28639" r="31914" b="57409"/>
              <a:stretch>
                <a:fillRect/>
              </a:stretch>
            </p:blipFill>
            <p:spPr bwMode="auto">
              <a:xfrm>
                <a:off x="4696126" y="3371447"/>
                <a:ext cx="2113947" cy="1456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9" name="Straight Connector 38"/>
            <p:cNvCxnSpPr/>
            <p:nvPr/>
          </p:nvCxnSpPr>
          <p:spPr>
            <a:xfrm>
              <a:off x="5105400" y="1657350"/>
              <a:ext cx="0" cy="382501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400800" y="1657350"/>
              <a:ext cx="0" cy="41257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119805" y="3102993"/>
              <a:ext cx="0" cy="32385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15205" y="3133070"/>
              <a:ext cx="0" cy="32385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 descr="C:\Users\W7SP1x64\Desktop\New folder\1.jpg"/>
            <p:cNvPicPr/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2" t="18387" r="7664" b="17129"/>
            <a:stretch>
              <a:fillRect/>
            </a:stretch>
          </p:blipFill>
          <p:spPr bwMode="auto">
            <a:xfrm>
              <a:off x="5105400" y="633154"/>
              <a:ext cx="1030943" cy="7273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3" name="Picture 62" descr="C:\Users\W7SP1x64\Desktop\New folder\4.jpg"/>
            <p:cNvPicPr/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 t="33672" r="10772" b="5960"/>
            <a:stretch>
              <a:fillRect/>
            </a:stretch>
          </p:blipFill>
          <p:spPr bwMode="auto">
            <a:xfrm>
              <a:off x="5336396" y="3688552"/>
              <a:ext cx="912004" cy="7881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6" name="Picture 65" descr="C:\Users\W7SP1x64\Desktop\New folder\14.jpg"/>
            <p:cNvPicPr/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6" b="25391"/>
            <a:stretch>
              <a:fillRect/>
            </a:stretch>
          </p:blipFill>
          <p:spPr bwMode="auto">
            <a:xfrm>
              <a:off x="5336396" y="2194310"/>
              <a:ext cx="1116909" cy="6457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1" t="12161" r="4261" b="27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2" y="1786920"/>
            <a:ext cx="65223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THỰC HÀNH</a:t>
            </a:r>
            <a:endParaRPr lang="en-US" sz="9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WPS Presentation</Application>
  <PresentationFormat>On-screen Show (16:9)</PresentationFormat>
  <Paragraphs>41</Paragraphs>
  <Slides>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W7SP1x64</dc:creator>
  <cp:lastModifiedBy>Thơm Phạm Thị</cp:lastModifiedBy>
  <cp:revision>34</cp:revision>
  <dcterms:created xsi:type="dcterms:W3CDTF">2025-10-13T02:23:00Z</dcterms:created>
  <dcterms:modified xsi:type="dcterms:W3CDTF">2025-10-24T07:33:58Z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1EBF62C2DD874A908289B9843BD07BD9_12</vt:lpwstr>
  </property>
  <property fmtid="{D5CDD505-2E9C-101B-9397-08002B2CF9AE}" pid="3" name="KSOProductBuildVer">
    <vt:lpwstr>1033-12.2.0.23131</vt:lpwstr>
  </property>
</Properties>
</file>