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8" r:id="rId2"/>
    <p:sldId id="378" r:id="rId3"/>
    <p:sldId id="387" r:id="rId4"/>
    <p:sldId id="377" r:id="rId5"/>
    <p:sldId id="376" r:id="rId6"/>
    <p:sldId id="375" r:id="rId7"/>
    <p:sldId id="374" r:id="rId8"/>
    <p:sldId id="389" r:id="rId9"/>
    <p:sldId id="392" r:id="rId10"/>
    <p:sldId id="3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9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3971" y="1848780"/>
            <a:ext cx="8181473" cy="454239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pPr algn="ctr"/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 VÀ THCS LÊ KHẮC CẨN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4 + 5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PHẠM THỊ THƠM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53" y="183277"/>
            <a:ext cx="2722147" cy="3820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0" y="115503"/>
            <a:ext cx="11771697" cy="157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95" y="1686953"/>
            <a:ext cx="4032688" cy="639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10" y="2594809"/>
            <a:ext cx="5140282" cy="4056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981" y="2594808"/>
            <a:ext cx="5814509" cy="40562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3" y="606392"/>
            <a:ext cx="10424160" cy="2199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313" y="3076941"/>
            <a:ext cx="7758879" cy="2779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229" y="1785425"/>
            <a:ext cx="10645541" cy="5072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 </a:t>
            </a:r>
            <a:r>
              <a:rPr lang="en-US" b="1" dirty="0" err="1">
                <a:solidFill>
                  <a:schemeClr val="tx1"/>
                </a:solidFill>
              </a:rPr>
              <a:t>Hình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cuộc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chơi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thép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bìa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nhựa</a:t>
            </a:r>
            <a:r>
              <a:rPr lang="en-US" sz="2400" dirty="0">
                <a:solidFill>
                  <a:schemeClr val="tx1"/>
                </a:solidFill>
              </a:rPr>
              <a:t>,…).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Tổ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cá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thắng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3158" y="269507"/>
            <a:ext cx="3200069" cy="13630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" y="-14111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201595"/>
            <a:ext cx="1612439" cy="1483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826" y="500514"/>
            <a:ext cx="4852480" cy="770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23" y="914400"/>
            <a:ext cx="803502" cy="625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052" y="3622845"/>
            <a:ext cx="7201455" cy="304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672" y="1539762"/>
            <a:ext cx="7201455" cy="1889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3" y="3622845"/>
            <a:ext cx="2959313" cy="2924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53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6" y="-56353"/>
            <a:ext cx="11405937" cy="2495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731" y="2681522"/>
            <a:ext cx="2850720" cy="405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7" y="2825458"/>
            <a:ext cx="5397765" cy="3763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295" y="2804113"/>
            <a:ext cx="2315311" cy="2374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301" y="117787"/>
            <a:ext cx="7719461" cy="2210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472" y="3325528"/>
            <a:ext cx="3821229" cy="344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76" y="2983834"/>
            <a:ext cx="3004456" cy="3051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592" y="2327911"/>
            <a:ext cx="4042609" cy="41883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39818"/>
              </p:ext>
            </p:extLst>
          </p:nvPr>
        </p:nvGraphicFramePr>
        <p:xfrm>
          <a:off x="808522" y="918176"/>
          <a:ext cx="10857297" cy="359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7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/>
                        <a:t>Nội</a:t>
                      </a:r>
                      <a:r>
                        <a:rPr lang="en-US" sz="3200" baseline="0" dirty="0"/>
                        <a:t> dung </a:t>
                      </a:r>
                      <a:r>
                        <a:rPr lang="en-US" sz="3200" dirty="0" err="1"/>
                        <a:t>thảo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luận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gợi</a:t>
                      </a:r>
                      <a:r>
                        <a:rPr lang="en-US" sz="3200" baseline="0" dirty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i="0" dirty="0" err="1"/>
                        <a:t>Em</a:t>
                      </a:r>
                      <a:r>
                        <a:rPr lang="en-US" sz="2400" i="0" dirty="0"/>
                        <a:t> </a:t>
                      </a:r>
                      <a:r>
                        <a:rPr lang="en-US" sz="2400" i="0" dirty="0" err="1"/>
                        <a:t>nhận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thấy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hình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đồ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vật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này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được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kết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hợp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từ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những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hình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cơ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bản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nào</a:t>
                      </a:r>
                      <a:r>
                        <a:rPr lang="en-US" sz="2400" i="0" baseline="0" dirty="0"/>
                        <a:t>?</a:t>
                      </a:r>
                      <a:endParaRPr lang="en-US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tương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với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Hãy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nêu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dạng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biết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3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từ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sẽ</a:t>
                      </a:r>
                      <a:r>
                        <a:rPr lang="en-US" sz="2400" baseline="0" dirty="0"/>
                        <a:t> dung </a:t>
                      </a:r>
                      <a:r>
                        <a:rPr lang="en-US" sz="2400" baseline="0" dirty="0" err="1"/>
                        <a:t>màu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2" y="4812632"/>
            <a:ext cx="10857297" cy="16076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049" y="298383"/>
            <a:ext cx="4688639" cy="6237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5" y="2855515"/>
            <a:ext cx="6024281" cy="3680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84" y="1241659"/>
            <a:ext cx="6024281" cy="9137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65" y="1900845"/>
            <a:ext cx="11338560" cy="3691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250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Phạm Thơm</cp:lastModifiedBy>
  <cp:revision>132</cp:revision>
  <dcterms:created xsi:type="dcterms:W3CDTF">2021-01-29T04:19:00Z</dcterms:created>
  <dcterms:modified xsi:type="dcterms:W3CDTF">2025-11-28T10:30:26Z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8BCEDFDF085B49B7B606A851E7F0D6CD_12</vt:lpwstr>
  </property>
  <property fmtid="{D5CDD505-2E9C-101B-9397-08002B2CF9AE}" pid="3" name="KSOProductBuildVer">
    <vt:lpwstr>1033-12.2.0.23131</vt:lpwstr>
  </property>
</Properties>
</file>