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434" r:id="rId3"/>
    <p:sldId id="433" r:id="rId4"/>
    <p:sldId id="432" r:id="rId5"/>
    <p:sldId id="431" r:id="rId6"/>
    <p:sldId id="430" r:id="rId7"/>
    <p:sldId id="429" r:id="rId8"/>
    <p:sldId id="428" r:id="rId9"/>
    <p:sldId id="427" r:id="rId10"/>
    <p:sldId id="426" r:id="rId11"/>
    <p:sldId id="435" r:id="rId12"/>
    <p:sldId id="436" r:id="rId13"/>
    <p:sldId id="425" r:id="rId14"/>
    <p:sldId id="424" r:id="rId15"/>
    <p:sldId id="423" r:id="rId16"/>
    <p:sldId id="422" r:id="rId17"/>
    <p:sldId id="421" r:id="rId18"/>
    <p:sldId id="439" r:id="rId19"/>
    <p:sldId id="440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3" d="100"/>
          <a:sy n="63" d="100"/>
        </p:scale>
        <p:origin x="1364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0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gif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07544" y="1848779"/>
            <a:ext cx="5773567" cy="3718885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KẾ HOẠCH BÀI DẠY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MÔN: MĨ THUẬT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LỚP: 1</a:t>
            </a: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Trường: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TH VÀ THCS LÊ KHẮC CẨN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Tổ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 4 + 5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GIÁO VIÊN: PHẠM THỊ THƠM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85301" cy="3732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6567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55828" y="635780"/>
            <a:ext cx="5682758" cy="552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</a:rPr>
              <a:t>Gợi</a:t>
            </a:r>
            <a:r>
              <a:rPr lang="en-US" sz="2800" b="1" dirty="0">
                <a:solidFill>
                  <a:schemeClr val="tx1"/>
                </a:solidFill>
              </a:rPr>
              <a:t> ý </a:t>
            </a:r>
            <a:r>
              <a:rPr lang="en-US" sz="2800" b="1" dirty="0" err="1">
                <a:solidFill>
                  <a:schemeClr val="tx1"/>
                </a:solidFill>
              </a:rPr>
              <a:t>một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số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vật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có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màu</a:t>
            </a:r>
            <a:r>
              <a:rPr lang="en-US" sz="2800" b="1" dirty="0">
                <a:solidFill>
                  <a:schemeClr val="tx1"/>
                </a:solidFill>
              </a:rPr>
              <a:t> lam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7484" y="1188168"/>
            <a:ext cx="3579523" cy="23435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2599" y="3701738"/>
            <a:ext cx="3575116" cy="26990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828" y="1726141"/>
            <a:ext cx="3951193" cy="395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827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2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2057440" y="71414"/>
            <a:ext cx="458626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i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4758" name="Text Box 6"/>
          <p:cNvSpPr txBox="1">
            <a:spLocks noChangeArrowheads="1"/>
          </p:cNvSpPr>
          <p:nvPr/>
        </p:nvSpPr>
        <p:spPr bwMode="auto">
          <a:xfrm>
            <a:off x="304800" y="1201151"/>
            <a:ext cx="8229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i="1" dirty="0">
                <a:solidFill>
                  <a:srgbClr val="002060"/>
                </a:solidFill>
                <a:latin typeface="Arial" charset="0"/>
              </a:rPr>
              <a:t> </a:t>
            </a:r>
          </a:p>
        </p:txBody>
      </p:sp>
      <p:sp>
        <p:nvSpPr>
          <p:cNvPr id="74760" name="Text Box 8"/>
          <p:cNvSpPr txBox="1">
            <a:spLocks noChangeArrowheads="1"/>
          </p:cNvSpPr>
          <p:nvPr/>
        </p:nvSpPr>
        <p:spPr bwMode="auto">
          <a:xfrm>
            <a:off x="304800" y="1844093"/>
            <a:ext cx="8229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endParaRPr lang="en-US" sz="32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761" name="Text Box 9"/>
          <p:cNvSpPr txBox="1">
            <a:spLocks noChangeArrowheads="1"/>
          </p:cNvSpPr>
          <p:nvPr/>
        </p:nvSpPr>
        <p:spPr bwMode="auto">
          <a:xfrm>
            <a:off x="0" y="2487035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b="1" i="1" dirty="0">
                <a:solidFill>
                  <a:srgbClr val="3333FF"/>
                </a:solidFill>
                <a:latin typeface="Arial" charset="0"/>
              </a:rPr>
              <a:t>   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endParaRPr lang="en-US" sz="3200" b="1" i="1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74768" name="Line 16"/>
          <p:cNvSpPr>
            <a:spLocks noChangeShapeType="1"/>
          </p:cNvSpPr>
          <p:nvPr/>
        </p:nvSpPr>
        <p:spPr bwMode="auto">
          <a:xfrm>
            <a:off x="4572000" y="4643446"/>
            <a:ext cx="533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NI Chu truyen thong" pitchFamily="66" charset="0"/>
            </a:endParaRPr>
          </a:p>
        </p:txBody>
      </p:sp>
      <p:sp>
        <p:nvSpPr>
          <p:cNvPr id="15403" name="Rectangle 43"/>
          <p:cNvSpPr>
            <a:spLocks noChangeArrowheads="1"/>
          </p:cNvSpPr>
          <p:nvPr/>
        </p:nvSpPr>
        <p:spPr bwMode="auto">
          <a:xfrm>
            <a:off x="357158" y="3429000"/>
            <a:ext cx="3786214" cy="264320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642910" y="3624274"/>
            <a:ext cx="3143273" cy="1947866"/>
            <a:chOff x="2349" y="1680"/>
            <a:chExt cx="3171" cy="2400"/>
          </a:xfrm>
        </p:grpSpPr>
        <p:sp>
          <p:nvSpPr>
            <p:cNvPr id="74788" name="Arc 36"/>
            <p:cNvSpPr>
              <a:spLocks/>
            </p:cNvSpPr>
            <p:nvPr/>
          </p:nvSpPr>
          <p:spPr bwMode="auto">
            <a:xfrm flipH="1">
              <a:off x="2349" y="2112"/>
              <a:ext cx="1688" cy="1968"/>
            </a:xfrm>
            <a:custGeom>
              <a:avLst/>
              <a:gdLst>
                <a:gd name="G0" fmla="+- 2248 0 0"/>
                <a:gd name="G1" fmla="+- 21600 0 0"/>
                <a:gd name="G2" fmla="+- 21600 0 0"/>
                <a:gd name="T0" fmla="*/ 2162 w 23848"/>
                <a:gd name="T1" fmla="*/ 0 h 43200"/>
                <a:gd name="T2" fmla="*/ 0 w 23848"/>
                <a:gd name="T3" fmla="*/ 43083 h 43200"/>
                <a:gd name="T4" fmla="*/ 2248 w 23848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848" h="43200" fill="none" extrusionOk="0">
                  <a:moveTo>
                    <a:pt x="2162" y="0"/>
                  </a:moveTo>
                  <a:cubicBezTo>
                    <a:pt x="2190" y="0"/>
                    <a:pt x="2219" y="-1"/>
                    <a:pt x="2248" y="0"/>
                  </a:cubicBezTo>
                  <a:cubicBezTo>
                    <a:pt x="14177" y="0"/>
                    <a:pt x="23848" y="9670"/>
                    <a:pt x="23848" y="21600"/>
                  </a:cubicBezTo>
                  <a:cubicBezTo>
                    <a:pt x="23848" y="33529"/>
                    <a:pt x="14177" y="43200"/>
                    <a:pt x="2248" y="43200"/>
                  </a:cubicBezTo>
                  <a:cubicBezTo>
                    <a:pt x="1497" y="43200"/>
                    <a:pt x="746" y="43160"/>
                    <a:pt x="0" y="43082"/>
                  </a:cubicBezTo>
                </a:path>
                <a:path w="23848" h="43200" stroke="0" extrusionOk="0">
                  <a:moveTo>
                    <a:pt x="2162" y="0"/>
                  </a:moveTo>
                  <a:cubicBezTo>
                    <a:pt x="2190" y="0"/>
                    <a:pt x="2219" y="-1"/>
                    <a:pt x="2248" y="0"/>
                  </a:cubicBezTo>
                  <a:cubicBezTo>
                    <a:pt x="14177" y="0"/>
                    <a:pt x="23848" y="9670"/>
                    <a:pt x="23848" y="21600"/>
                  </a:cubicBezTo>
                  <a:cubicBezTo>
                    <a:pt x="23848" y="33529"/>
                    <a:pt x="14177" y="43200"/>
                    <a:pt x="2248" y="43200"/>
                  </a:cubicBezTo>
                  <a:cubicBezTo>
                    <a:pt x="1497" y="43200"/>
                    <a:pt x="746" y="43160"/>
                    <a:pt x="0" y="43082"/>
                  </a:cubicBezTo>
                  <a:lnTo>
                    <a:pt x="2248" y="2160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 Chu truyen thong" pitchFamily="66" charset="0"/>
              </a:endParaRPr>
            </a:p>
          </p:txBody>
        </p:sp>
        <p:sp>
          <p:nvSpPr>
            <p:cNvPr id="74789" name="Arc 37"/>
            <p:cNvSpPr>
              <a:spLocks/>
            </p:cNvSpPr>
            <p:nvPr/>
          </p:nvSpPr>
          <p:spPr bwMode="auto">
            <a:xfrm>
              <a:off x="3741" y="2112"/>
              <a:ext cx="1779" cy="196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3 w 21600"/>
                <a:gd name="T1" fmla="*/ 0 h 43200"/>
                <a:gd name="T2" fmla="*/ 50 w 21600"/>
                <a:gd name="T3" fmla="*/ 43200 h 43200"/>
                <a:gd name="T4" fmla="*/ 0 w 21600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43200" fill="none" extrusionOk="0">
                  <a:moveTo>
                    <a:pt x="2" y="0"/>
                  </a:moveTo>
                  <a:cubicBezTo>
                    <a:pt x="11931" y="1"/>
                    <a:pt x="21600" y="9671"/>
                    <a:pt x="21600" y="21600"/>
                  </a:cubicBezTo>
                  <a:cubicBezTo>
                    <a:pt x="21600" y="33509"/>
                    <a:pt x="11959" y="43172"/>
                    <a:pt x="49" y="43199"/>
                  </a:cubicBezTo>
                </a:path>
                <a:path w="21600" h="43200" stroke="0" extrusionOk="0">
                  <a:moveTo>
                    <a:pt x="2" y="0"/>
                  </a:moveTo>
                  <a:cubicBezTo>
                    <a:pt x="11931" y="1"/>
                    <a:pt x="21600" y="9671"/>
                    <a:pt x="21600" y="21600"/>
                  </a:cubicBezTo>
                  <a:cubicBezTo>
                    <a:pt x="21600" y="33509"/>
                    <a:pt x="11959" y="43172"/>
                    <a:pt x="49" y="43199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 Chu truyen thong" pitchFamily="66" charset="0"/>
              </a:endParaRPr>
            </a:p>
          </p:txBody>
        </p:sp>
        <p:grpSp>
          <p:nvGrpSpPr>
            <p:cNvPr id="3" name="Group 40"/>
            <p:cNvGrpSpPr>
              <a:grpSpLocks/>
            </p:cNvGrpSpPr>
            <p:nvPr/>
          </p:nvGrpSpPr>
          <p:grpSpPr bwMode="auto">
            <a:xfrm>
              <a:off x="2613" y="2144"/>
              <a:ext cx="1224" cy="1619"/>
              <a:chOff x="1415" y="800"/>
              <a:chExt cx="1224" cy="1619"/>
            </a:xfrm>
          </p:grpSpPr>
          <p:sp>
            <p:nvSpPr>
              <p:cNvPr id="74793" name="Arc 41"/>
              <p:cNvSpPr>
                <a:spLocks/>
              </p:cNvSpPr>
              <p:nvPr/>
            </p:nvSpPr>
            <p:spPr bwMode="auto">
              <a:xfrm flipH="1">
                <a:off x="1555" y="800"/>
                <a:ext cx="1084" cy="1058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231"/>
                  <a:gd name="T1" fmla="*/ 0 h 21600"/>
                  <a:gd name="T2" fmla="*/ 21231 w 21231"/>
                  <a:gd name="T3" fmla="*/ 17623 h 21600"/>
                  <a:gd name="T4" fmla="*/ 0 w 2123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231" h="21600" fill="none" extrusionOk="0">
                    <a:moveTo>
                      <a:pt x="-1" y="0"/>
                    </a:moveTo>
                    <a:cubicBezTo>
                      <a:pt x="10395" y="0"/>
                      <a:pt x="19316" y="7405"/>
                      <a:pt x="21230" y="17623"/>
                    </a:cubicBezTo>
                  </a:path>
                  <a:path w="21231" h="21600" stroke="0" extrusionOk="0">
                    <a:moveTo>
                      <a:pt x="-1" y="0"/>
                    </a:moveTo>
                    <a:cubicBezTo>
                      <a:pt x="10395" y="0"/>
                      <a:pt x="19316" y="7405"/>
                      <a:pt x="21230" y="17623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18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NI Chu truyen thong" pitchFamily="66" charset="0"/>
                </a:endParaRPr>
              </a:p>
            </p:txBody>
          </p:sp>
          <p:sp>
            <p:nvSpPr>
              <p:cNvPr id="74794" name="Arc 42"/>
              <p:cNvSpPr>
                <a:spLocks/>
              </p:cNvSpPr>
              <p:nvPr/>
            </p:nvSpPr>
            <p:spPr bwMode="auto">
              <a:xfrm rot="13389375">
                <a:off x="1415" y="1640"/>
                <a:ext cx="1010" cy="779"/>
              </a:xfrm>
              <a:custGeom>
                <a:avLst/>
                <a:gdLst>
                  <a:gd name="T0" fmla="*/ 0 w 31226"/>
                  <a:gd name="T1" fmla="*/ 126 h 21600"/>
                  <a:gd name="T2" fmla="*/ 1010 w 31226"/>
                  <a:gd name="T3" fmla="*/ 442 h 21600"/>
                  <a:gd name="T4" fmla="*/ 380 w 31226"/>
                  <a:gd name="T5" fmla="*/ 779 h 21600"/>
                  <a:gd name="T6" fmla="*/ 0 60000 65536"/>
                  <a:gd name="T7" fmla="*/ 0 60000 65536"/>
                  <a:gd name="T8" fmla="*/ 0 60000 65536"/>
                  <a:gd name="T9" fmla="*/ 0 w 31226"/>
                  <a:gd name="T10" fmla="*/ 0 h 21600"/>
                  <a:gd name="T11" fmla="*/ 31226 w 3122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226" h="21600" fill="none" extrusionOk="0">
                    <a:moveTo>
                      <a:pt x="0" y="3481"/>
                    </a:moveTo>
                    <a:cubicBezTo>
                      <a:pt x="3501" y="1209"/>
                      <a:pt x="7585" y="-1"/>
                      <a:pt x="11759" y="0"/>
                    </a:cubicBezTo>
                    <a:cubicBezTo>
                      <a:pt x="20061" y="0"/>
                      <a:pt x="27629" y="4758"/>
                      <a:pt x="31226" y="12241"/>
                    </a:cubicBezTo>
                  </a:path>
                  <a:path w="31226" h="21600" stroke="0" extrusionOk="0">
                    <a:moveTo>
                      <a:pt x="0" y="3481"/>
                    </a:moveTo>
                    <a:cubicBezTo>
                      <a:pt x="3501" y="1209"/>
                      <a:pt x="7585" y="-1"/>
                      <a:pt x="11759" y="0"/>
                    </a:cubicBezTo>
                    <a:cubicBezTo>
                      <a:pt x="20061" y="0"/>
                      <a:pt x="27629" y="4758"/>
                      <a:pt x="31226" y="12241"/>
                    </a:cubicBezTo>
                    <a:lnTo>
                      <a:pt x="11759" y="21600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eaLnBrk="1" hangingPunct="1">
                  <a:defRPr/>
                </a:pPr>
                <a:endParaRPr lang="en-US" sz="18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NI Chu truyen thong" pitchFamily="66" charset="0"/>
                </a:endParaRPr>
              </a:p>
            </p:txBody>
          </p:sp>
        </p:grpSp>
        <p:grpSp>
          <p:nvGrpSpPr>
            <p:cNvPr id="4" name="Group 43"/>
            <p:cNvGrpSpPr>
              <a:grpSpLocks/>
            </p:cNvGrpSpPr>
            <p:nvPr/>
          </p:nvGrpSpPr>
          <p:grpSpPr bwMode="auto">
            <a:xfrm flipH="1">
              <a:off x="3837" y="2190"/>
              <a:ext cx="1392" cy="1513"/>
              <a:chOff x="1416" y="841"/>
              <a:chExt cx="1224" cy="1587"/>
            </a:xfrm>
          </p:grpSpPr>
          <p:sp>
            <p:nvSpPr>
              <p:cNvPr id="74796" name="Arc 44"/>
              <p:cNvSpPr>
                <a:spLocks/>
              </p:cNvSpPr>
              <p:nvPr/>
            </p:nvSpPr>
            <p:spPr bwMode="auto">
              <a:xfrm flipH="1">
                <a:off x="1556" y="841"/>
                <a:ext cx="1084" cy="105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231"/>
                  <a:gd name="T1" fmla="*/ 0 h 21600"/>
                  <a:gd name="T2" fmla="*/ 21231 w 21231"/>
                  <a:gd name="T3" fmla="*/ 17623 h 21600"/>
                  <a:gd name="T4" fmla="*/ 0 w 2123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231" h="21600" fill="none" extrusionOk="0">
                    <a:moveTo>
                      <a:pt x="-1" y="0"/>
                    </a:moveTo>
                    <a:cubicBezTo>
                      <a:pt x="10395" y="0"/>
                      <a:pt x="19316" y="7405"/>
                      <a:pt x="21230" y="17623"/>
                    </a:cubicBezTo>
                  </a:path>
                  <a:path w="21231" h="21600" stroke="0" extrusionOk="0">
                    <a:moveTo>
                      <a:pt x="-1" y="0"/>
                    </a:moveTo>
                    <a:cubicBezTo>
                      <a:pt x="10395" y="0"/>
                      <a:pt x="19316" y="7405"/>
                      <a:pt x="21230" y="17623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18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NI Chu truyen thong" pitchFamily="66" charset="0"/>
                </a:endParaRPr>
              </a:p>
            </p:txBody>
          </p:sp>
          <p:sp>
            <p:nvSpPr>
              <p:cNvPr id="74797" name="Arc 45"/>
              <p:cNvSpPr>
                <a:spLocks/>
              </p:cNvSpPr>
              <p:nvPr/>
            </p:nvSpPr>
            <p:spPr bwMode="auto">
              <a:xfrm rot="13389375">
                <a:off x="1416" y="1650"/>
                <a:ext cx="1009" cy="778"/>
              </a:xfrm>
              <a:custGeom>
                <a:avLst/>
                <a:gdLst>
                  <a:gd name="T0" fmla="*/ 0 w 31226"/>
                  <a:gd name="T1" fmla="*/ 125 h 21600"/>
                  <a:gd name="T2" fmla="*/ 1009 w 31226"/>
                  <a:gd name="T3" fmla="*/ 441 h 21600"/>
                  <a:gd name="T4" fmla="*/ 380 w 31226"/>
                  <a:gd name="T5" fmla="*/ 778 h 21600"/>
                  <a:gd name="T6" fmla="*/ 0 60000 65536"/>
                  <a:gd name="T7" fmla="*/ 0 60000 65536"/>
                  <a:gd name="T8" fmla="*/ 0 60000 65536"/>
                  <a:gd name="T9" fmla="*/ 0 w 31226"/>
                  <a:gd name="T10" fmla="*/ 0 h 21600"/>
                  <a:gd name="T11" fmla="*/ 31226 w 3122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226" h="21600" fill="none" extrusionOk="0">
                    <a:moveTo>
                      <a:pt x="0" y="3481"/>
                    </a:moveTo>
                    <a:cubicBezTo>
                      <a:pt x="3501" y="1209"/>
                      <a:pt x="7585" y="-1"/>
                      <a:pt x="11759" y="0"/>
                    </a:cubicBezTo>
                    <a:cubicBezTo>
                      <a:pt x="20061" y="0"/>
                      <a:pt x="27629" y="4758"/>
                      <a:pt x="31226" y="12241"/>
                    </a:cubicBezTo>
                  </a:path>
                  <a:path w="31226" h="21600" stroke="0" extrusionOk="0">
                    <a:moveTo>
                      <a:pt x="0" y="3481"/>
                    </a:moveTo>
                    <a:cubicBezTo>
                      <a:pt x="3501" y="1209"/>
                      <a:pt x="7585" y="-1"/>
                      <a:pt x="11759" y="0"/>
                    </a:cubicBezTo>
                    <a:cubicBezTo>
                      <a:pt x="20061" y="0"/>
                      <a:pt x="27629" y="4758"/>
                      <a:pt x="31226" y="12241"/>
                    </a:cubicBezTo>
                    <a:lnTo>
                      <a:pt x="11759" y="21600"/>
                    </a:ln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eaLnBrk="1" hangingPunct="1">
                  <a:defRPr/>
                </a:pPr>
                <a:endParaRPr lang="en-US" sz="18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NI Chu truyen thong" pitchFamily="66" charset="0"/>
                </a:endParaRPr>
              </a:p>
            </p:txBody>
          </p:sp>
        </p:grpSp>
        <p:sp>
          <p:nvSpPr>
            <p:cNvPr id="74798" name="Arc 46"/>
            <p:cNvSpPr>
              <a:spLocks/>
            </p:cNvSpPr>
            <p:nvPr/>
          </p:nvSpPr>
          <p:spPr bwMode="auto">
            <a:xfrm>
              <a:off x="3694" y="2306"/>
              <a:ext cx="623" cy="1571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33711"/>
                <a:gd name="T2" fmla="*/ 17885 w 21600"/>
                <a:gd name="T3" fmla="*/ 33711 h 33711"/>
                <a:gd name="T4" fmla="*/ 0 w 21600"/>
                <a:gd name="T5" fmla="*/ 21600 h 33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33711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5917"/>
                    <a:pt x="20306" y="30136"/>
                    <a:pt x="17885" y="33711"/>
                  </a:cubicBezTo>
                </a:path>
                <a:path w="21600" h="33711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5917"/>
                    <a:pt x="20306" y="30136"/>
                    <a:pt x="17885" y="3371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 Chu truyen thong" pitchFamily="66" charset="0"/>
              </a:endParaRPr>
            </a:p>
          </p:txBody>
        </p:sp>
        <p:sp>
          <p:nvSpPr>
            <p:cNvPr id="74799" name="Arc 47"/>
            <p:cNvSpPr>
              <a:spLocks/>
            </p:cNvSpPr>
            <p:nvPr/>
          </p:nvSpPr>
          <p:spPr bwMode="auto">
            <a:xfrm flipH="1">
              <a:off x="3346" y="2309"/>
              <a:ext cx="876" cy="1771"/>
            </a:xfrm>
            <a:custGeom>
              <a:avLst/>
              <a:gdLst>
                <a:gd name="G0" fmla="+- 14288 0 0"/>
                <a:gd name="G1" fmla="+- 21600 0 0"/>
                <a:gd name="G2" fmla="+- 21600 0 0"/>
                <a:gd name="T0" fmla="*/ 14288 w 35888"/>
                <a:gd name="T1" fmla="*/ 0 h 43200"/>
                <a:gd name="T2" fmla="*/ 0 w 35888"/>
                <a:gd name="T3" fmla="*/ 37799 h 43200"/>
                <a:gd name="T4" fmla="*/ 14288 w 35888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888" h="43200" fill="none" extrusionOk="0">
                  <a:moveTo>
                    <a:pt x="14287" y="0"/>
                  </a:moveTo>
                  <a:cubicBezTo>
                    <a:pt x="26217" y="0"/>
                    <a:pt x="35888" y="9670"/>
                    <a:pt x="35888" y="21600"/>
                  </a:cubicBezTo>
                  <a:cubicBezTo>
                    <a:pt x="35888" y="33529"/>
                    <a:pt x="26217" y="43200"/>
                    <a:pt x="14288" y="43200"/>
                  </a:cubicBezTo>
                  <a:cubicBezTo>
                    <a:pt x="9026" y="43200"/>
                    <a:pt x="3945" y="41279"/>
                    <a:pt x="-1" y="37799"/>
                  </a:cubicBezTo>
                </a:path>
                <a:path w="35888" h="43200" stroke="0" extrusionOk="0">
                  <a:moveTo>
                    <a:pt x="14287" y="0"/>
                  </a:moveTo>
                  <a:cubicBezTo>
                    <a:pt x="26217" y="0"/>
                    <a:pt x="35888" y="9670"/>
                    <a:pt x="35888" y="21600"/>
                  </a:cubicBezTo>
                  <a:cubicBezTo>
                    <a:pt x="35888" y="33529"/>
                    <a:pt x="26217" y="43200"/>
                    <a:pt x="14288" y="43200"/>
                  </a:cubicBezTo>
                  <a:cubicBezTo>
                    <a:pt x="9026" y="43200"/>
                    <a:pt x="3945" y="41279"/>
                    <a:pt x="-1" y="37799"/>
                  </a:cubicBezTo>
                  <a:lnTo>
                    <a:pt x="14288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 Chu truyen thong" pitchFamily="66" charset="0"/>
              </a:endParaRPr>
            </a:p>
          </p:txBody>
        </p:sp>
        <p:sp>
          <p:nvSpPr>
            <p:cNvPr id="74800" name="AutoShape 48"/>
            <p:cNvSpPr>
              <a:spLocks noChangeArrowheads="1"/>
            </p:cNvSpPr>
            <p:nvPr/>
          </p:nvSpPr>
          <p:spPr bwMode="auto">
            <a:xfrm rot="-2855801">
              <a:off x="3735" y="1738"/>
              <a:ext cx="750" cy="634"/>
            </a:xfrm>
            <a:custGeom>
              <a:avLst/>
              <a:gdLst>
                <a:gd name="T0" fmla="*/ 375 w 21600"/>
                <a:gd name="T1" fmla="*/ 0 h 21600"/>
                <a:gd name="T2" fmla="*/ 57 w 21600"/>
                <a:gd name="T3" fmla="*/ 295 h 21600"/>
                <a:gd name="T4" fmla="*/ 375 w 21600"/>
                <a:gd name="T5" fmla="*/ 95 h 21600"/>
                <a:gd name="T6" fmla="*/ 693 w 21600"/>
                <a:gd name="T7" fmla="*/ 295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02 w 21600"/>
                <a:gd name="T13" fmla="*/ 0 h 21600"/>
                <a:gd name="T14" fmla="*/ 21398 w 21600"/>
                <a:gd name="T15" fmla="*/ 1229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3254" y="10170"/>
                  </a:moveTo>
                  <a:cubicBezTo>
                    <a:pt x="3581" y="6246"/>
                    <a:pt x="6862" y="3227"/>
                    <a:pt x="10800" y="3228"/>
                  </a:cubicBezTo>
                  <a:cubicBezTo>
                    <a:pt x="14737" y="3228"/>
                    <a:pt x="18018" y="6246"/>
                    <a:pt x="18345" y="10170"/>
                  </a:cubicBezTo>
                  <a:lnTo>
                    <a:pt x="21562" y="9901"/>
                  </a:lnTo>
                  <a:cubicBezTo>
                    <a:pt x="21095" y="4304"/>
                    <a:pt x="16416" y="-1"/>
                    <a:pt x="10799" y="0"/>
                  </a:cubicBezTo>
                  <a:cubicBezTo>
                    <a:pt x="5183" y="0"/>
                    <a:pt x="504" y="4304"/>
                    <a:pt x="37" y="9901"/>
                  </a:cubicBez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1" hangingPunct="1">
                <a:defRPr/>
              </a:pPr>
              <a:endParaRPr lang="en-US"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 Chu truyen thong" pitchFamily="66" charset="0"/>
              </a:endParaRPr>
            </a:p>
          </p:txBody>
        </p:sp>
      </p:grpSp>
      <p:sp>
        <p:nvSpPr>
          <p:cNvPr id="15418" name="Rectangle 58"/>
          <p:cNvSpPr>
            <a:spLocks noChangeArrowheads="1"/>
          </p:cNvSpPr>
          <p:nvPr/>
        </p:nvSpPr>
        <p:spPr bwMode="auto">
          <a:xfrm>
            <a:off x="5214942" y="3357562"/>
            <a:ext cx="3571900" cy="2643206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5357819" y="3552836"/>
            <a:ext cx="3214710" cy="2090742"/>
            <a:chOff x="2349" y="1680"/>
            <a:chExt cx="3171" cy="2400"/>
          </a:xfrm>
        </p:grpSpPr>
        <p:sp>
          <p:nvSpPr>
            <p:cNvPr id="74774" name="Arc 22"/>
            <p:cNvSpPr>
              <a:spLocks/>
            </p:cNvSpPr>
            <p:nvPr/>
          </p:nvSpPr>
          <p:spPr bwMode="auto">
            <a:xfrm flipH="1">
              <a:off x="2349" y="2112"/>
              <a:ext cx="1688" cy="1968"/>
            </a:xfrm>
            <a:custGeom>
              <a:avLst/>
              <a:gdLst>
                <a:gd name="G0" fmla="+- 2248 0 0"/>
                <a:gd name="G1" fmla="+- 21600 0 0"/>
                <a:gd name="G2" fmla="+- 21600 0 0"/>
                <a:gd name="T0" fmla="*/ 2162 w 23848"/>
                <a:gd name="T1" fmla="*/ 0 h 43200"/>
                <a:gd name="T2" fmla="*/ 0 w 23848"/>
                <a:gd name="T3" fmla="*/ 43083 h 43200"/>
                <a:gd name="T4" fmla="*/ 2248 w 23848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848" h="43200" fill="none" extrusionOk="0">
                  <a:moveTo>
                    <a:pt x="2162" y="0"/>
                  </a:moveTo>
                  <a:cubicBezTo>
                    <a:pt x="2190" y="0"/>
                    <a:pt x="2219" y="-1"/>
                    <a:pt x="2248" y="0"/>
                  </a:cubicBezTo>
                  <a:cubicBezTo>
                    <a:pt x="14177" y="0"/>
                    <a:pt x="23848" y="9670"/>
                    <a:pt x="23848" y="21600"/>
                  </a:cubicBezTo>
                  <a:cubicBezTo>
                    <a:pt x="23848" y="33529"/>
                    <a:pt x="14177" y="43200"/>
                    <a:pt x="2248" y="43200"/>
                  </a:cubicBezTo>
                  <a:cubicBezTo>
                    <a:pt x="1497" y="43200"/>
                    <a:pt x="746" y="43160"/>
                    <a:pt x="0" y="43082"/>
                  </a:cubicBezTo>
                </a:path>
                <a:path w="23848" h="43200" stroke="0" extrusionOk="0">
                  <a:moveTo>
                    <a:pt x="2162" y="0"/>
                  </a:moveTo>
                  <a:cubicBezTo>
                    <a:pt x="2190" y="0"/>
                    <a:pt x="2219" y="-1"/>
                    <a:pt x="2248" y="0"/>
                  </a:cubicBezTo>
                  <a:cubicBezTo>
                    <a:pt x="14177" y="0"/>
                    <a:pt x="23848" y="9670"/>
                    <a:pt x="23848" y="21600"/>
                  </a:cubicBezTo>
                  <a:cubicBezTo>
                    <a:pt x="23848" y="33529"/>
                    <a:pt x="14177" y="43200"/>
                    <a:pt x="2248" y="43200"/>
                  </a:cubicBezTo>
                  <a:cubicBezTo>
                    <a:pt x="1497" y="43200"/>
                    <a:pt x="746" y="43160"/>
                    <a:pt x="0" y="43082"/>
                  </a:cubicBezTo>
                  <a:lnTo>
                    <a:pt x="2248" y="21600"/>
                  </a:lnTo>
                  <a:close/>
                </a:path>
              </a:pathLst>
            </a:custGeom>
            <a:gradFill rotWithShape="1">
              <a:gsLst>
                <a:gs pos="0">
                  <a:srgbClr val="FF6600"/>
                </a:gs>
                <a:gs pos="100000">
                  <a:srgbClr val="FF9966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 Chu truyen thong" pitchFamily="66" charset="0"/>
              </a:endParaRPr>
            </a:p>
          </p:txBody>
        </p:sp>
        <p:sp>
          <p:nvSpPr>
            <p:cNvPr id="74775" name="Arc 23"/>
            <p:cNvSpPr>
              <a:spLocks/>
            </p:cNvSpPr>
            <p:nvPr/>
          </p:nvSpPr>
          <p:spPr bwMode="auto">
            <a:xfrm>
              <a:off x="3741" y="2112"/>
              <a:ext cx="1779" cy="196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3 w 21600"/>
                <a:gd name="T1" fmla="*/ 0 h 43200"/>
                <a:gd name="T2" fmla="*/ 50 w 21600"/>
                <a:gd name="T3" fmla="*/ 43200 h 43200"/>
                <a:gd name="T4" fmla="*/ 0 w 21600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43200" fill="none" extrusionOk="0">
                  <a:moveTo>
                    <a:pt x="2" y="0"/>
                  </a:moveTo>
                  <a:cubicBezTo>
                    <a:pt x="11931" y="1"/>
                    <a:pt x="21600" y="9671"/>
                    <a:pt x="21600" y="21600"/>
                  </a:cubicBezTo>
                  <a:cubicBezTo>
                    <a:pt x="21600" y="33509"/>
                    <a:pt x="11959" y="43172"/>
                    <a:pt x="49" y="43199"/>
                  </a:cubicBezTo>
                </a:path>
                <a:path w="21600" h="43200" stroke="0" extrusionOk="0">
                  <a:moveTo>
                    <a:pt x="2" y="0"/>
                  </a:moveTo>
                  <a:cubicBezTo>
                    <a:pt x="11931" y="1"/>
                    <a:pt x="21600" y="9671"/>
                    <a:pt x="21600" y="21600"/>
                  </a:cubicBezTo>
                  <a:cubicBezTo>
                    <a:pt x="21600" y="33509"/>
                    <a:pt x="11959" y="43172"/>
                    <a:pt x="49" y="43199"/>
                  </a:cubicBezTo>
                  <a:lnTo>
                    <a:pt x="0" y="21600"/>
                  </a:lnTo>
                  <a:close/>
                </a:path>
              </a:pathLst>
            </a:custGeom>
            <a:gradFill rotWithShape="1">
              <a:gsLst>
                <a:gs pos="0">
                  <a:srgbClr val="FF6600"/>
                </a:gs>
                <a:gs pos="100000">
                  <a:srgbClr val="FF9966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 Chu truyen thong" pitchFamily="66" charset="0"/>
              </a:endParaRPr>
            </a:p>
          </p:txBody>
        </p:sp>
        <p:sp>
          <p:nvSpPr>
            <p:cNvPr id="74777" name="Arc 25"/>
            <p:cNvSpPr>
              <a:spLocks/>
            </p:cNvSpPr>
            <p:nvPr/>
          </p:nvSpPr>
          <p:spPr bwMode="auto">
            <a:xfrm rot="19198619">
              <a:off x="3889" y="2153"/>
              <a:ext cx="629" cy="616"/>
            </a:xfrm>
            <a:custGeom>
              <a:avLst/>
              <a:gdLst>
                <a:gd name="G0" fmla="+- 0 0 0"/>
                <a:gd name="G1" fmla="+- 21513 0 0"/>
                <a:gd name="G2" fmla="+- 21600 0 0"/>
                <a:gd name="T0" fmla="*/ 1940 w 19467"/>
                <a:gd name="T1" fmla="*/ 0 h 21513"/>
                <a:gd name="T2" fmla="*/ 19467 w 19467"/>
                <a:gd name="T3" fmla="*/ 12155 h 21513"/>
                <a:gd name="T4" fmla="*/ 0 w 19467"/>
                <a:gd name="T5" fmla="*/ 21513 h 21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467" h="21513" fill="none" extrusionOk="0">
                  <a:moveTo>
                    <a:pt x="1939" y="0"/>
                  </a:moveTo>
                  <a:cubicBezTo>
                    <a:pt x="9514" y="683"/>
                    <a:pt x="16172" y="5299"/>
                    <a:pt x="19467" y="12154"/>
                  </a:cubicBezTo>
                </a:path>
                <a:path w="19467" h="21513" stroke="0" extrusionOk="0">
                  <a:moveTo>
                    <a:pt x="1939" y="0"/>
                  </a:moveTo>
                  <a:cubicBezTo>
                    <a:pt x="9514" y="683"/>
                    <a:pt x="16172" y="5299"/>
                    <a:pt x="19467" y="12154"/>
                  </a:cubicBezTo>
                  <a:lnTo>
                    <a:pt x="0" y="21513"/>
                  </a:lnTo>
                  <a:close/>
                </a:path>
              </a:pathLst>
            </a:custGeom>
            <a:gradFill rotWithShape="1">
              <a:gsLst>
                <a:gs pos="0">
                  <a:srgbClr val="FF6600"/>
                </a:gs>
                <a:gs pos="100000">
                  <a:srgbClr val="FF99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 Chu truyen thong" pitchFamily="66" charset="0"/>
              </a:endParaRPr>
            </a:p>
          </p:txBody>
        </p:sp>
        <p:grpSp>
          <p:nvGrpSpPr>
            <p:cNvPr id="6" name="Group 26"/>
            <p:cNvGrpSpPr>
              <a:grpSpLocks/>
            </p:cNvGrpSpPr>
            <p:nvPr/>
          </p:nvGrpSpPr>
          <p:grpSpPr bwMode="auto">
            <a:xfrm>
              <a:off x="2638" y="2304"/>
              <a:ext cx="1199" cy="1487"/>
              <a:chOff x="1440" y="960"/>
              <a:chExt cx="1199" cy="1487"/>
            </a:xfrm>
          </p:grpSpPr>
          <p:sp>
            <p:nvSpPr>
              <p:cNvPr id="74779" name="Arc 27"/>
              <p:cNvSpPr>
                <a:spLocks/>
              </p:cNvSpPr>
              <p:nvPr/>
            </p:nvSpPr>
            <p:spPr bwMode="auto">
              <a:xfrm flipH="1">
                <a:off x="1555" y="960"/>
                <a:ext cx="1084" cy="1058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231"/>
                  <a:gd name="T1" fmla="*/ 0 h 21600"/>
                  <a:gd name="T2" fmla="*/ 21231 w 21231"/>
                  <a:gd name="T3" fmla="*/ 17623 h 21600"/>
                  <a:gd name="T4" fmla="*/ 0 w 2123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231" h="21600" fill="none" extrusionOk="0">
                    <a:moveTo>
                      <a:pt x="-1" y="0"/>
                    </a:moveTo>
                    <a:cubicBezTo>
                      <a:pt x="10395" y="0"/>
                      <a:pt x="19316" y="7405"/>
                      <a:pt x="21230" y="17623"/>
                    </a:cubicBezTo>
                  </a:path>
                  <a:path w="21231" h="21600" stroke="0" extrusionOk="0">
                    <a:moveTo>
                      <a:pt x="-1" y="0"/>
                    </a:moveTo>
                    <a:cubicBezTo>
                      <a:pt x="10395" y="0"/>
                      <a:pt x="19316" y="7405"/>
                      <a:pt x="21230" y="17623"/>
                    </a:cubicBezTo>
                    <a:lnTo>
                      <a:pt x="0" y="2160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6600"/>
                  </a:gs>
                  <a:gs pos="100000">
                    <a:srgbClr val="FF9966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18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NI Chu truyen thong" pitchFamily="66" charset="0"/>
                </a:endParaRPr>
              </a:p>
            </p:txBody>
          </p:sp>
          <p:sp>
            <p:nvSpPr>
              <p:cNvPr id="74780" name="Arc 28"/>
              <p:cNvSpPr>
                <a:spLocks/>
              </p:cNvSpPr>
              <p:nvPr/>
            </p:nvSpPr>
            <p:spPr bwMode="auto">
              <a:xfrm rot="13389375">
                <a:off x="1440" y="1733"/>
                <a:ext cx="968" cy="714"/>
              </a:xfrm>
              <a:custGeom>
                <a:avLst/>
                <a:gdLst>
                  <a:gd name="T0" fmla="*/ 0 w 31226"/>
                  <a:gd name="T1" fmla="*/ 126 h 21600"/>
                  <a:gd name="T2" fmla="*/ 1010 w 31226"/>
                  <a:gd name="T3" fmla="*/ 442 h 21600"/>
                  <a:gd name="T4" fmla="*/ 380 w 31226"/>
                  <a:gd name="T5" fmla="*/ 779 h 21600"/>
                  <a:gd name="T6" fmla="*/ 0 60000 65536"/>
                  <a:gd name="T7" fmla="*/ 0 60000 65536"/>
                  <a:gd name="T8" fmla="*/ 0 60000 65536"/>
                  <a:gd name="T9" fmla="*/ 0 w 31226"/>
                  <a:gd name="T10" fmla="*/ 0 h 21600"/>
                  <a:gd name="T11" fmla="*/ 31226 w 3122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226" h="21600" fill="none" extrusionOk="0">
                    <a:moveTo>
                      <a:pt x="0" y="3481"/>
                    </a:moveTo>
                    <a:cubicBezTo>
                      <a:pt x="3501" y="1209"/>
                      <a:pt x="7585" y="-1"/>
                      <a:pt x="11759" y="0"/>
                    </a:cubicBezTo>
                    <a:cubicBezTo>
                      <a:pt x="20061" y="0"/>
                      <a:pt x="27629" y="4758"/>
                      <a:pt x="31226" y="12241"/>
                    </a:cubicBezTo>
                  </a:path>
                  <a:path w="31226" h="21600" stroke="0" extrusionOk="0">
                    <a:moveTo>
                      <a:pt x="0" y="3481"/>
                    </a:moveTo>
                    <a:cubicBezTo>
                      <a:pt x="3501" y="1209"/>
                      <a:pt x="7585" y="-1"/>
                      <a:pt x="11759" y="0"/>
                    </a:cubicBezTo>
                    <a:cubicBezTo>
                      <a:pt x="20061" y="0"/>
                      <a:pt x="27629" y="4758"/>
                      <a:pt x="31226" y="12241"/>
                    </a:cubicBezTo>
                    <a:lnTo>
                      <a:pt x="11759" y="2160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6600"/>
                  </a:gs>
                  <a:gs pos="100000">
                    <a:srgbClr val="FF9966"/>
                  </a:gs>
                </a:gsLst>
                <a:path path="rect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eaLnBrk="1" hangingPunct="1">
                  <a:defRPr/>
                </a:pPr>
                <a:endParaRPr lang="en-US" sz="18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NI Chu truyen thong" pitchFamily="66" charset="0"/>
                </a:endParaRPr>
              </a:p>
            </p:txBody>
          </p:sp>
        </p:grpSp>
        <p:grpSp>
          <p:nvGrpSpPr>
            <p:cNvPr id="7" name="Group 29"/>
            <p:cNvGrpSpPr>
              <a:grpSpLocks/>
            </p:cNvGrpSpPr>
            <p:nvPr/>
          </p:nvGrpSpPr>
          <p:grpSpPr bwMode="auto">
            <a:xfrm flipH="1">
              <a:off x="3829" y="2140"/>
              <a:ext cx="1371" cy="1568"/>
              <a:chOff x="1441" y="788"/>
              <a:chExt cx="1205" cy="1644"/>
            </a:xfrm>
          </p:grpSpPr>
          <p:sp>
            <p:nvSpPr>
              <p:cNvPr id="74782" name="Arc 30"/>
              <p:cNvSpPr>
                <a:spLocks/>
              </p:cNvSpPr>
              <p:nvPr/>
            </p:nvSpPr>
            <p:spPr bwMode="auto">
              <a:xfrm flipH="1">
                <a:off x="1600" y="788"/>
                <a:ext cx="1046" cy="1088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231"/>
                  <a:gd name="T1" fmla="*/ 0 h 21600"/>
                  <a:gd name="T2" fmla="*/ 21231 w 21231"/>
                  <a:gd name="T3" fmla="*/ 17623 h 21600"/>
                  <a:gd name="T4" fmla="*/ 0 w 2123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231" h="21600" fill="none" extrusionOk="0">
                    <a:moveTo>
                      <a:pt x="-1" y="0"/>
                    </a:moveTo>
                    <a:cubicBezTo>
                      <a:pt x="10395" y="0"/>
                      <a:pt x="19316" y="7405"/>
                      <a:pt x="21230" y="17623"/>
                    </a:cubicBezTo>
                  </a:path>
                  <a:path w="21231" h="21600" stroke="0" extrusionOk="0">
                    <a:moveTo>
                      <a:pt x="-1" y="0"/>
                    </a:moveTo>
                    <a:cubicBezTo>
                      <a:pt x="10395" y="0"/>
                      <a:pt x="19316" y="7405"/>
                      <a:pt x="21230" y="17623"/>
                    </a:cubicBezTo>
                    <a:lnTo>
                      <a:pt x="0" y="2160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6600"/>
                  </a:gs>
                  <a:gs pos="100000">
                    <a:srgbClr val="FF9966"/>
                  </a:gs>
                </a:gsLst>
                <a:path path="shape">
                  <a:fillToRect l="50000" t="50000" r="50000" b="50000"/>
                </a:path>
              </a:gra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18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NI Chu truyen thong" pitchFamily="66" charset="0"/>
                </a:endParaRPr>
              </a:p>
            </p:txBody>
          </p:sp>
          <p:sp>
            <p:nvSpPr>
              <p:cNvPr id="74783" name="Arc 31"/>
              <p:cNvSpPr>
                <a:spLocks/>
              </p:cNvSpPr>
              <p:nvPr/>
            </p:nvSpPr>
            <p:spPr bwMode="auto">
              <a:xfrm rot="13389375">
                <a:off x="1441" y="1759"/>
                <a:ext cx="1013" cy="673"/>
              </a:xfrm>
              <a:custGeom>
                <a:avLst/>
                <a:gdLst>
                  <a:gd name="T0" fmla="*/ 0 w 31226"/>
                  <a:gd name="T1" fmla="*/ 125 h 21600"/>
                  <a:gd name="T2" fmla="*/ 1009 w 31226"/>
                  <a:gd name="T3" fmla="*/ 441 h 21600"/>
                  <a:gd name="T4" fmla="*/ 380 w 31226"/>
                  <a:gd name="T5" fmla="*/ 778 h 21600"/>
                  <a:gd name="T6" fmla="*/ 0 60000 65536"/>
                  <a:gd name="T7" fmla="*/ 0 60000 65536"/>
                  <a:gd name="T8" fmla="*/ 0 60000 65536"/>
                  <a:gd name="T9" fmla="*/ 0 w 31226"/>
                  <a:gd name="T10" fmla="*/ 0 h 21600"/>
                  <a:gd name="T11" fmla="*/ 31226 w 3122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226" h="21600" fill="none" extrusionOk="0">
                    <a:moveTo>
                      <a:pt x="0" y="3481"/>
                    </a:moveTo>
                    <a:cubicBezTo>
                      <a:pt x="3501" y="1209"/>
                      <a:pt x="7585" y="-1"/>
                      <a:pt x="11759" y="0"/>
                    </a:cubicBezTo>
                    <a:cubicBezTo>
                      <a:pt x="20061" y="0"/>
                      <a:pt x="27629" y="4758"/>
                      <a:pt x="31226" y="12241"/>
                    </a:cubicBezTo>
                  </a:path>
                  <a:path w="31226" h="21600" stroke="0" extrusionOk="0">
                    <a:moveTo>
                      <a:pt x="0" y="3481"/>
                    </a:moveTo>
                    <a:cubicBezTo>
                      <a:pt x="3501" y="1209"/>
                      <a:pt x="7585" y="-1"/>
                      <a:pt x="11759" y="0"/>
                    </a:cubicBezTo>
                    <a:cubicBezTo>
                      <a:pt x="20061" y="0"/>
                      <a:pt x="27629" y="4758"/>
                      <a:pt x="31226" y="12241"/>
                    </a:cubicBezTo>
                    <a:lnTo>
                      <a:pt x="11759" y="2160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6600"/>
                  </a:gs>
                  <a:gs pos="100000">
                    <a:srgbClr val="FF9966"/>
                  </a:gs>
                </a:gsLst>
                <a:path path="rect">
                  <a:fillToRect l="50000" t="50000" r="50000" b="50000"/>
                </a:path>
              </a:gra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eaLnBrk="1" hangingPunct="1">
                  <a:defRPr/>
                </a:pPr>
                <a:endParaRPr lang="en-US" sz="18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NI Chu truyen thong" pitchFamily="66" charset="0"/>
                </a:endParaRPr>
              </a:p>
            </p:txBody>
          </p:sp>
        </p:grpSp>
        <p:sp>
          <p:nvSpPr>
            <p:cNvPr id="74784" name="Arc 32"/>
            <p:cNvSpPr>
              <a:spLocks/>
            </p:cNvSpPr>
            <p:nvPr/>
          </p:nvSpPr>
          <p:spPr bwMode="auto">
            <a:xfrm>
              <a:off x="3694" y="2306"/>
              <a:ext cx="623" cy="1571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33711"/>
                <a:gd name="T2" fmla="*/ 17885 w 21600"/>
                <a:gd name="T3" fmla="*/ 33711 h 33711"/>
                <a:gd name="T4" fmla="*/ 0 w 21600"/>
                <a:gd name="T5" fmla="*/ 21600 h 33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33711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5917"/>
                    <a:pt x="20306" y="30136"/>
                    <a:pt x="17885" y="33711"/>
                  </a:cubicBezTo>
                </a:path>
                <a:path w="21600" h="33711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5917"/>
                    <a:pt x="20306" y="30136"/>
                    <a:pt x="17885" y="33711"/>
                  </a:cubicBezTo>
                  <a:lnTo>
                    <a:pt x="0" y="21600"/>
                  </a:lnTo>
                  <a:close/>
                </a:path>
              </a:pathLst>
            </a:custGeom>
            <a:gradFill rotWithShape="1">
              <a:gsLst>
                <a:gs pos="0">
                  <a:srgbClr val="FF6600"/>
                </a:gs>
                <a:gs pos="100000">
                  <a:srgbClr val="FF9966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 Chu truyen thong" pitchFamily="66" charset="0"/>
              </a:endParaRPr>
            </a:p>
          </p:txBody>
        </p:sp>
        <p:sp>
          <p:nvSpPr>
            <p:cNvPr id="74785" name="Arc 33"/>
            <p:cNvSpPr>
              <a:spLocks/>
            </p:cNvSpPr>
            <p:nvPr/>
          </p:nvSpPr>
          <p:spPr bwMode="auto">
            <a:xfrm flipH="1">
              <a:off x="3346" y="2309"/>
              <a:ext cx="876" cy="1771"/>
            </a:xfrm>
            <a:custGeom>
              <a:avLst/>
              <a:gdLst>
                <a:gd name="G0" fmla="+- 14288 0 0"/>
                <a:gd name="G1" fmla="+- 21600 0 0"/>
                <a:gd name="G2" fmla="+- 21600 0 0"/>
                <a:gd name="T0" fmla="*/ 14288 w 35888"/>
                <a:gd name="T1" fmla="*/ 0 h 43200"/>
                <a:gd name="T2" fmla="*/ 0 w 35888"/>
                <a:gd name="T3" fmla="*/ 37799 h 43200"/>
                <a:gd name="T4" fmla="*/ 14288 w 35888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888" h="43200" fill="none" extrusionOk="0">
                  <a:moveTo>
                    <a:pt x="14287" y="0"/>
                  </a:moveTo>
                  <a:cubicBezTo>
                    <a:pt x="26217" y="0"/>
                    <a:pt x="35888" y="9670"/>
                    <a:pt x="35888" y="21600"/>
                  </a:cubicBezTo>
                  <a:cubicBezTo>
                    <a:pt x="35888" y="33529"/>
                    <a:pt x="26217" y="43200"/>
                    <a:pt x="14288" y="43200"/>
                  </a:cubicBezTo>
                  <a:cubicBezTo>
                    <a:pt x="9026" y="43200"/>
                    <a:pt x="3945" y="41279"/>
                    <a:pt x="-1" y="37799"/>
                  </a:cubicBezTo>
                </a:path>
                <a:path w="35888" h="43200" stroke="0" extrusionOk="0">
                  <a:moveTo>
                    <a:pt x="14287" y="0"/>
                  </a:moveTo>
                  <a:cubicBezTo>
                    <a:pt x="26217" y="0"/>
                    <a:pt x="35888" y="9670"/>
                    <a:pt x="35888" y="21600"/>
                  </a:cubicBezTo>
                  <a:cubicBezTo>
                    <a:pt x="35888" y="33529"/>
                    <a:pt x="26217" y="43200"/>
                    <a:pt x="14288" y="43200"/>
                  </a:cubicBezTo>
                  <a:cubicBezTo>
                    <a:pt x="9026" y="43200"/>
                    <a:pt x="3945" y="41279"/>
                    <a:pt x="-1" y="37799"/>
                  </a:cubicBezTo>
                  <a:lnTo>
                    <a:pt x="14288" y="21600"/>
                  </a:lnTo>
                  <a:close/>
                </a:path>
              </a:pathLst>
            </a:custGeom>
            <a:gradFill rotWithShape="1">
              <a:gsLst>
                <a:gs pos="0">
                  <a:srgbClr val="FF9966"/>
                </a:gs>
                <a:gs pos="100000">
                  <a:srgbClr val="FF66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 Chu truyen thong" pitchFamily="66" charset="0"/>
              </a:endParaRPr>
            </a:p>
          </p:txBody>
        </p:sp>
        <p:sp>
          <p:nvSpPr>
            <p:cNvPr id="74786" name="AutoShape 34"/>
            <p:cNvSpPr>
              <a:spLocks noChangeArrowheads="1"/>
            </p:cNvSpPr>
            <p:nvPr/>
          </p:nvSpPr>
          <p:spPr bwMode="auto">
            <a:xfrm rot="-2855801">
              <a:off x="3735" y="1738"/>
              <a:ext cx="750" cy="634"/>
            </a:xfrm>
            <a:custGeom>
              <a:avLst/>
              <a:gdLst>
                <a:gd name="T0" fmla="*/ 375 w 21600"/>
                <a:gd name="T1" fmla="*/ 0 h 21600"/>
                <a:gd name="T2" fmla="*/ 57 w 21600"/>
                <a:gd name="T3" fmla="*/ 295 h 21600"/>
                <a:gd name="T4" fmla="*/ 375 w 21600"/>
                <a:gd name="T5" fmla="*/ 95 h 21600"/>
                <a:gd name="T6" fmla="*/ 693 w 21600"/>
                <a:gd name="T7" fmla="*/ 295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02 w 21600"/>
                <a:gd name="T13" fmla="*/ 0 h 21600"/>
                <a:gd name="T14" fmla="*/ 21398 w 21600"/>
                <a:gd name="T15" fmla="*/ 1229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3254" y="10170"/>
                  </a:moveTo>
                  <a:cubicBezTo>
                    <a:pt x="3581" y="6246"/>
                    <a:pt x="6862" y="3227"/>
                    <a:pt x="10800" y="3228"/>
                  </a:cubicBezTo>
                  <a:cubicBezTo>
                    <a:pt x="14737" y="3228"/>
                    <a:pt x="18018" y="6246"/>
                    <a:pt x="18345" y="10170"/>
                  </a:cubicBezTo>
                  <a:lnTo>
                    <a:pt x="21562" y="9901"/>
                  </a:lnTo>
                  <a:cubicBezTo>
                    <a:pt x="21095" y="4304"/>
                    <a:pt x="16416" y="-1"/>
                    <a:pt x="10799" y="0"/>
                  </a:cubicBezTo>
                  <a:cubicBezTo>
                    <a:pt x="5183" y="0"/>
                    <a:pt x="504" y="4304"/>
                    <a:pt x="37" y="9901"/>
                  </a:cubicBezTo>
                  <a:close/>
                </a:path>
              </a:pathLst>
            </a:custGeom>
            <a:gradFill rotWithShape="1">
              <a:gsLst>
                <a:gs pos="0">
                  <a:srgbClr val="FF6600"/>
                </a:gs>
                <a:gs pos="100000">
                  <a:srgbClr val="FF9966"/>
                </a:gs>
              </a:gsLst>
              <a:path path="rect">
                <a:fillToRect l="50000" t="50000" r="50000" b="50000"/>
              </a:path>
            </a:gradFill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eaLnBrk="1" hangingPunct="1">
                <a:defRPr/>
              </a:pPr>
              <a:endParaRPr lang="en-US"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 Chu truyen thong" pitchFamily="66" charset="0"/>
              </a:endParaRPr>
            </a:p>
          </p:txBody>
        </p:sp>
      </p:grpSp>
      <p:sp>
        <p:nvSpPr>
          <p:cNvPr id="50" name="Text Box 6"/>
          <p:cNvSpPr txBox="1">
            <a:spLocks noChangeArrowheads="1"/>
          </p:cNvSpPr>
          <p:nvPr/>
        </p:nvSpPr>
        <p:spPr bwMode="auto">
          <a:xfrm>
            <a:off x="457200" y="642918"/>
            <a:ext cx="8229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i="1" dirty="0">
                <a:solidFill>
                  <a:srgbClr val="002060"/>
                </a:solidFill>
                <a:latin typeface="Arial" charset="0"/>
              </a:rPr>
              <a:t> </a:t>
            </a:r>
          </a:p>
        </p:txBody>
      </p:sp>
    </p:spTree>
  </p:cSld>
  <p:clrMapOvr>
    <a:masterClrMapping/>
  </p:clrMapOvr>
  <p:transition spd="med"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47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47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74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47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47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74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4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5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74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47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47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747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47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15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/>
      <p:bldP spid="74758" grpId="0"/>
      <p:bldP spid="74760" grpId="0"/>
      <p:bldP spid="74761" grpId="0"/>
      <p:bldP spid="15403" grpId="0" animBg="1"/>
      <p:bldP spid="15418" grpId="0" animBg="1"/>
      <p:bldP spid="5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426" y="474212"/>
            <a:ext cx="1914792" cy="15718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5218" y="1645203"/>
            <a:ext cx="6522350" cy="40085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0426" y="2155732"/>
            <a:ext cx="5312463" cy="4438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chemeClr val="tx1"/>
                </a:solidFill>
              </a:rPr>
              <a:t>Một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số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sản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phẩm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mĩ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thuật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của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học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sinh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9654" y="2727837"/>
            <a:ext cx="4241429" cy="30759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6548" y="2727837"/>
            <a:ext cx="3610026" cy="307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8703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47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618" y="908764"/>
            <a:ext cx="1146150" cy="10409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5607" y="1397867"/>
            <a:ext cx="6786208" cy="551845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4082202"/>
              </p:ext>
            </p:extLst>
          </p:nvPr>
        </p:nvGraphicFramePr>
        <p:xfrm>
          <a:off x="789863" y="2160260"/>
          <a:ext cx="7557025" cy="40700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57025">
                  <a:extLst>
                    <a:ext uri="{9D8B030D-6E8A-4147-A177-3AD203B41FA5}">
                      <a16:colId xmlns:a16="http://schemas.microsoft.com/office/drawing/2014/main" val="2517595976"/>
                    </a:ext>
                  </a:extLst>
                </a:gridCol>
              </a:tblGrid>
              <a:tr h="5029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/>
                        <a:t>Câu</a:t>
                      </a:r>
                      <a:r>
                        <a:rPr lang="en-US" sz="3200" b="1" dirty="0"/>
                        <a:t> </a:t>
                      </a:r>
                      <a:r>
                        <a:rPr lang="en-US" sz="3200" b="1" dirty="0" err="1"/>
                        <a:t>hỏi</a:t>
                      </a:r>
                      <a:r>
                        <a:rPr lang="en-US" sz="3200" b="1" dirty="0"/>
                        <a:t> </a:t>
                      </a:r>
                      <a:r>
                        <a:rPr lang="en-US" sz="3200" b="1" dirty="0" err="1"/>
                        <a:t>thảo</a:t>
                      </a:r>
                      <a:r>
                        <a:rPr lang="en-US" sz="3200" b="1" dirty="0"/>
                        <a:t> </a:t>
                      </a:r>
                      <a:r>
                        <a:rPr lang="en-US" sz="3200" b="1" dirty="0" err="1"/>
                        <a:t>luận</a:t>
                      </a:r>
                      <a:r>
                        <a:rPr lang="en-US" sz="3200" b="1" dirty="0"/>
                        <a:t> </a:t>
                      </a:r>
                      <a:r>
                        <a:rPr lang="en-US" sz="3200" b="1" dirty="0" err="1"/>
                        <a:t>gợi</a:t>
                      </a:r>
                      <a:r>
                        <a:rPr lang="en-US" sz="3200" b="1" baseline="0" dirty="0"/>
                        <a:t> ý</a:t>
                      </a:r>
                      <a:endParaRPr lang="en-US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3247405"/>
                  </a:ext>
                </a:extLst>
              </a:tr>
              <a:tr h="397033">
                <a:tc>
                  <a:txBody>
                    <a:bodyPr/>
                    <a:lstStyle/>
                    <a:p>
                      <a:r>
                        <a:rPr lang="en-US" sz="3600" dirty="0" err="1"/>
                        <a:t>Những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vật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nào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có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màu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xanh</a:t>
                      </a:r>
                      <a:r>
                        <a:rPr lang="en-US" sz="3600" baseline="0" dirty="0"/>
                        <a:t> lam?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406346"/>
                  </a:ext>
                </a:extLst>
              </a:tr>
              <a:tr h="397033">
                <a:tc>
                  <a:txBody>
                    <a:bodyPr/>
                    <a:lstStyle/>
                    <a:p>
                      <a:r>
                        <a:rPr lang="en-US" sz="3600" dirty="0" err="1"/>
                        <a:t>Những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vật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nào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có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màu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đỏ</a:t>
                      </a:r>
                      <a:r>
                        <a:rPr lang="en-US" sz="3600" baseline="0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0961806"/>
                  </a:ext>
                </a:extLst>
              </a:tr>
              <a:tr h="7369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/>
                        <a:t>Những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vật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nào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có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màu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vàng</a:t>
                      </a:r>
                      <a:r>
                        <a:rPr lang="en-US" sz="3600" baseline="0" dirty="0"/>
                        <a:t>?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6418919"/>
                  </a:ext>
                </a:extLst>
              </a:tr>
              <a:tr h="7369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/>
                        <a:t>Những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vật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nào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có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nhiều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màu</a:t>
                      </a:r>
                      <a:r>
                        <a:rPr lang="en-US" sz="3600" baseline="0" dirty="0"/>
                        <a:t>?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8606473"/>
                  </a:ext>
                </a:extLst>
              </a:tr>
              <a:tr h="7369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/>
                        <a:t>Em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thích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sản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phẩm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mĩ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thuật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nào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nhất</a:t>
                      </a:r>
                      <a:r>
                        <a:rPr lang="en-US" sz="3600" baseline="0" dirty="0"/>
                        <a:t>?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64505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34818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750" y="725107"/>
            <a:ext cx="1543546" cy="14348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3296" y="1753429"/>
            <a:ext cx="6822206" cy="4065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1523" y="2420730"/>
            <a:ext cx="6716062" cy="390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8043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2830" y="93934"/>
            <a:ext cx="4220164" cy="19243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2274" y="2142202"/>
            <a:ext cx="1910555" cy="19385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2274" y="4625701"/>
            <a:ext cx="1910815" cy="18786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319" y="2142201"/>
            <a:ext cx="4840208" cy="436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2969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429" y="1353115"/>
            <a:ext cx="3009490" cy="19039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429" y="3588714"/>
            <a:ext cx="3009490" cy="2457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7443" y="1353115"/>
            <a:ext cx="2871539" cy="469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0622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Bird-01-june"/>
          <p:cNvPicPr>
            <a:picLocks noGrp="1" noChangeAspect="1" noChangeArrowheads="1" noCrop="1"/>
          </p:cNvPicPr>
          <p:nvPr>
            <p:ph type="body" idx="1"/>
          </p:nvPr>
        </p:nvPicPr>
        <p:blipFill>
          <a:blip r:embed="rId4"/>
          <a:srcRect/>
          <a:stretch>
            <a:fillRect/>
          </a:stretch>
        </p:blipFill>
        <p:spPr>
          <a:xfrm flipH="1">
            <a:off x="381000" y="3971396"/>
            <a:ext cx="1428750" cy="1210469"/>
          </a:xfrm>
          <a:noFill/>
        </p:spPr>
      </p:pic>
      <p:pic>
        <p:nvPicPr>
          <p:cNvPr id="5124" name="Picture 4" descr="Bird-01-june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7722196" y="124355"/>
            <a:ext cx="1278929" cy="1082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AutoShape 5"/>
          <p:cNvSpPr>
            <a:spLocks noChangeArrowheads="1"/>
          </p:cNvSpPr>
          <p:nvPr/>
        </p:nvSpPr>
        <p:spPr bwMode="auto">
          <a:xfrm rot="-10563219">
            <a:off x="1512342" y="604987"/>
            <a:ext cx="6350992" cy="1535718"/>
          </a:xfrm>
          <a:prstGeom prst="cloudCallout">
            <a:avLst>
              <a:gd name="adj1" fmla="val -47306"/>
              <a:gd name="adj2" fmla="val -28296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 lIns="91435" tIns="45718" rIns="91435" bIns="45718"/>
          <a:lstStyle/>
          <a:p>
            <a:pPr algn="ctr"/>
            <a:endParaRPr lang="en-US"/>
          </a:p>
        </p:txBody>
      </p:sp>
      <p:pic>
        <p:nvPicPr>
          <p:cNvPr id="5126" name="Picture 6" descr="file3[1]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39000" y="2483115"/>
            <a:ext cx="1828602" cy="2774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2000250" y="3254375"/>
            <a:ext cx="5085953" cy="112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>
                <a:solidFill>
                  <a:srgbClr val="CC0000"/>
                </a:solidFill>
              </a:rPr>
              <a:t> </a:t>
            </a:r>
            <a:endParaRPr lang="en-US" sz="4400" dirty="0">
              <a:solidFill>
                <a:srgbClr val="CC0000"/>
              </a:solidFill>
            </a:endParaRPr>
          </a:p>
          <a:p>
            <a:pPr>
              <a:spcBef>
                <a:spcPct val="50000"/>
              </a:spcBef>
            </a:pPr>
            <a:endParaRPr lang="en-US" dirty="0">
              <a:solidFill>
                <a:srgbClr val="CC0000"/>
              </a:solidFill>
            </a:endParaRPr>
          </a:p>
        </p:txBody>
      </p:sp>
      <p:pic>
        <p:nvPicPr>
          <p:cNvPr id="5128" name="Picture 8" descr="Bird-01-june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5667375" y="3667125"/>
            <a:ext cx="1428750" cy="1209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9" descr="Buombay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5791729"/>
            <a:ext cx="8991203" cy="799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0" name="WordArt 10"/>
          <p:cNvSpPr>
            <a:spLocks noChangeArrowheads="1" noChangeShapeType="1" noTextEdit="1"/>
          </p:cNvSpPr>
          <p:nvPr/>
        </p:nvSpPr>
        <p:spPr bwMode="auto">
          <a:xfrm>
            <a:off x="571472" y="2714620"/>
            <a:ext cx="6786610" cy="1152252"/>
          </a:xfrm>
          <a:prstGeom prst="rect">
            <a:avLst/>
          </a:prstGeom>
        </p:spPr>
        <p:txBody>
          <a:bodyPr wrap="none" lIns="64008" tIns="32004" rIns="64008" bIns="320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CHÚC CÁC EM CÓ NHIỀU BÀI VẼ ĐẸP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33735" y="1066271"/>
            <a:ext cx="9110266" cy="2523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1" tIns="45716" rIns="91431" bIns="45716">
            <a:spAutoFit/>
          </a:bodyPr>
          <a:lstStyle/>
          <a:p>
            <a:pPr algn="ctr" eaLnBrk="0" hangingPunct="0">
              <a:defRPr/>
            </a:pPr>
            <a:r>
              <a:rPr lang="en-US" sz="32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dirty="0">
              <a:solidFill>
                <a:srgbClr val="CC0000"/>
              </a:solidFill>
            </a:endParaRPr>
          </a:p>
          <a:p>
            <a:pPr algn="ctr" eaLnBrk="0" hangingPunct="0">
              <a:defRPr/>
            </a:pPr>
            <a:endParaRPr lang="en-US" dirty="0">
              <a:solidFill>
                <a:srgbClr val="CC0000"/>
              </a:solidFill>
            </a:endParaRPr>
          </a:p>
          <a:p>
            <a:pPr algn="ctr" eaLnBrk="0" hangingPunct="0">
              <a:defRPr/>
            </a:pPr>
            <a:endParaRPr lang="en-US" dirty="0">
              <a:solidFill>
                <a:srgbClr val="CC0000"/>
              </a:solidFill>
            </a:endParaRPr>
          </a:p>
          <a:p>
            <a:pPr algn="ctr" eaLnBrk="0" hangingPunct="0">
              <a:defRPr/>
            </a:pPr>
            <a:endParaRPr lang="en-US" dirty="0">
              <a:solidFill>
                <a:srgbClr val="CC0000"/>
              </a:solidFill>
            </a:endParaRPr>
          </a:p>
          <a:p>
            <a:pPr algn="ctr" eaLnBrk="0" hangingPunct="0">
              <a:defRPr/>
            </a:pPr>
            <a:endParaRPr lang="en-US" dirty="0">
              <a:solidFill>
                <a:srgbClr val="CC0000"/>
              </a:solidFill>
            </a:endParaRPr>
          </a:p>
          <a:p>
            <a:pPr algn="ctr" eaLnBrk="0" hangingPunct="0">
              <a:defRPr/>
            </a:pPr>
            <a:endParaRPr lang="en-US" dirty="0">
              <a:solidFill>
                <a:srgbClr val="CC0000"/>
              </a:solidFill>
            </a:endParaRPr>
          </a:p>
          <a:p>
            <a:pPr algn="ctr" eaLnBrk="0" hangingPunct="0">
              <a:defRPr/>
            </a:pPr>
            <a:endParaRPr lang="en-US" dirty="0">
              <a:solidFill>
                <a:srgbClr val="CC0000"/>
              </a:solidFill>
            </a:endParaRPr>
          </a:p>
          <a:p>
            <a:pPr algn="ctr" eaLnBrk="0" hangingPunct="0">
              <a:defRPr/>
            </a:pPr>
            <a:endParaRPr lang="en-US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6" name="Hộp_Văn_Bản 15"/>
          <p:cNvSpPr txBox="1"/>
          <p:nvPr/>
        </p:nvSpPr>
        <p:spPr>
          <a:xfrm>
            <a:off x="2428860" y="1000108"/>
            <a:ext cx="4714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hành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 animBg="1"/>
      <p:bldP spid="5130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52328-bigthumbnai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4" name="AutoShape 12"/>
          <p:cNvSpPr>
            <a:spLocks noChangeArrowheads="1"/>
          </p:cNvSpPr>
          <p:nvPr/>
        </p:nvSpPr>
        <p:spPr bwMode="auto">
          <a:xfrm>
            <a:off x="2819400" y="2438400"/>
            <a:ext cx="2819400" cy="2133600"/>
          </a:xfrm>
          <a:prstGeom prst="star32">
            <a:avLst>
              <a:gd name="adj" fmla="val 15056"/>
            </a:avLst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latin typeface=".VnMonotype corsivaH" pitchFamily="34" charset="0"/>
            </a:endParaRPr>
          </a:p>
        </p:txBody>
      </p:sp>
      <p:sp>
        <p:nvSpPr>
          <p:cNvPr id="23556" name="WordArt 10"/>
          <p:cNvSpPr>
            <a:spLocks noChangeArrowheads="1" noChangeShapeType="1" noTextEdit="1"/>
          </p:cNvSpPr>
          <p:nvPr/>
        </p:nvSpPr>
        <p:spPr bwMode="auto">
          <a:xfrm>
            <a:off x="762000" y="2133600"/>
            <a:ext cx="7748588" cy="24384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Tiết học đến đây là kết thúc.</a:t>
            </a:r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2700000" algn="ctr" rotWithShape="0">
                  <a:srgbClr val="868686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5068" name="AutoShape 12"/>
          <p:cNvSpPr>
            <a:spLocks noChangeArrowheads="1"/>
          </p:cNvSpPr>
          <p:nvPr/>
        </p:nvSpPr>
        <p:spPr bwMode="auto">
          <a:xfrm>
            <a:off x="4114800" y="5943600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800"/>
          </a:p>
        </p:txBody>
      </p:sp>
      <p:sp>
        <p:nvSpPr>
          <p:cNvPr id="45069" name="AutoShape 13"/>
          <p:cNvSpPr>
            <a:spLocks noChangeArrowheads="1"/>
          </p:cNvSpPr>
          <p:nvPr/>
        </p:nvSpPr>
        <p:spPr bwMode="auto">
          <a:xfrm>
            <a:off x="0" y="6172200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800"/>
          </a:p>
        </p:txBody>
      </p:sp>
      <p:sp>
        <p:nvSpPr>
          <p:cNvPr id="45070" name="AutoShape 14"/>
          <p:cNvSpPr>
            <a:spLocks noChangeArrowheads="1"/>
          </p:cNvSpPr>
          <p:nvPr/>
        </p:nvSpPr>
        <p:spPr bwMode="auto">
          <a:xfrm>
            <a:off x="0" y="0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800"/>
          </a:p>
        </p:txBody>
      </p:sp>
      <p:sp>
        <p:nvSpPr>
          <p:cNvPr id="45071" name="AutoShape 15"/>
          <p:cNvSpPr>
            <a:spLocks noChangeArrowheads="1"/>
          </p:cNvSpPr>
          <p:nvPr/>
        </p:nvSpPr>
        <p:spPr bwMode="auto">
          <a:xfrm>
            <a:off x="8686800" y="6172200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800"/>
          </a:p>
        </p:txBody>
      </p:sp>
      <p:sp>
        <p:nvSpPr>
          <p:cNvPr id="45072" name="AutoShape 16"/>
          <p:cNvSpPr>
            <a:spLocks noChangeArrowheads="1"/>
          </p:cNvSpPr>
          <p:nvPr/>
        </p:nvSpPr>
        <p:spPr bwMode="auto">
          <a:xfrm>
            <a:off x="3962400" y="0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800"/>
          </a:p>
        </p:txBody>
      </p:sp>
      <p:sp>
        <p:nvSpPr>
          <p:cNvPr id="45073" name="AutoShape 17"/>
          <p:cNvSpPr>
            <a:spLocks noChangeArrowheads="1"/>
          </p:cNvSpPr>
          <p:nvPr/>
        </p:nvSpPr>
        <p:spPr bwMode="auto">
          <a:xfrm>
            <a:off x="8686800" y="0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800"/>
          </a:p>
        </p:txBody>
      </p:sp>
      <p:sp>
        <p:nvSpPr>
          <p:cNvPr id="45074" name="AutoShape 18"/>
          <p:cNvSpPr>
            <a:spLocks noChangeArrowheads="1"/>
          </p:cNvSpPr>
          <p:nvPr/>
        </p:nvSpPr>
        <p:spPr bwMode="auto">
          <a:xfrm>
            <a:off x="8534400" y="335280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800"/>
          </a:p>
        </p:txBody>
      </p:sp>
      <p:sp>
        <p:nvSpPr>
          <p:cNvPr id="45075" name="AutoShape 19"/>
          <p:cNvSpPr>
            <a:spLocks noChangeArrowheads="1"/>
          </p:cNvSpPr>
          <p:nvPr/>
        </p:nvSpPr>
        <p:spPr bwMode="auto">
          <a:xfrm>
            <a:off x="6553200" y="4572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800"/>
          </a:p>
        </p:txBody>
      </p:sp>
      <p:sp>
        <p:nvSpPr>
          <p:cNvPr id="45076" name="AutoShape 20"/>
          <p:cNvSpPr>
            <a:spLocks noChangeArrowheads="1"/>
          </p:cNvSpPr>
          <p:nvPr/>
        </p:nvSpPr>
        <p:spPr bwMode="auto">
          <a:xfrm>
            <a:off x="3048000" y="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800"/>
          </a:p>
        </p:txBody>
      </p:sp>
      <p:sp>
        <p:nvSpPr>
          <p:cNvPr id="45077" name="AutoShape 21"/>
          <p:cNvSpPr>
            <a:spLocks noChangeArrowheads="1"/>
          </p:cNvSpPr>
          <p:nvPr/>
        </p:nvSpPr>
        <p:spPr bwMode="auto">
          <a:xfrm>
            <a:off x="1676400" y="571500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800"/>
          </a:p>
        </p:txBody>
      </p:sp>
      <p:sp>
        <p:nvSpPr>
          <p:cNvPr id="45078" name="AutoShape 22"/>
          <p:cNvSpPr>
            <a:spLocks noChangeArrowheads="1"/>
          </p:cNvSpPr>
          <p:nvPr/>
        </p:nvSpPr>
        <p:spPr bwMode="auto">
          <a:xfrm>
            <a:off x="3352800" y="62484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800"/>
          </a:p>
        </p:txBody>
      </p:sp>
      <p:sp>
        <p:nvSpPr>
          <p:cNvPr id="45079" name="AutoShape 23"/>
          <p:cNvSpPr>
            <a:spLocks noChangeArrowheads="1"/>
          </p:cNvSpPr>
          <p:nvPr/>
        </p:nvSpPr>
        <p:spPr bwMode="auto">
          <a:xfrm>
            <a:off x="6019800" y="62484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800"/>
          </a:p>
        </p:txBody>
      </p:sp>
      <p:sp>
        <p:nvSpPr>
          <p:cNvPr id="45080" name="AutoShape 24"/>
          <p:cNvSpPr>
            <a:spLocks noChangeArrowheads="1"/>
          </p:cNvSpPr>
          <p:nvPr/>
        </p:nvSpPr>
        <p:spPr bwMode="auto">
          <a:xfrm>
            <a:off x="8382000" y="51816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800"/>
          </a:p>
        </p:txBody>
      </p:sp>
      <p:sp>
        <p:nvSpPr>
          <p:cNvPr id="45081" name="AutoShape 25"/>
          <p:cNvSpPr>
            <a:spLocks noChangeArrowheads="1"/>
          </p:cNvSpPr>
          <p:nvPr/>
        </p:nvSpPr>
        <p:spPr bwMode="auto">
          <a:xfrm>
            <a:off x="228600" y="3429000"/>
            <a:ext cx="366713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3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5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5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5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0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0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5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50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0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5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50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0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5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50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50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5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5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5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5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5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5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5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5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5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5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5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5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5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5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5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5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5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5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5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5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5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5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5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5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5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5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5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5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5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5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5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5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5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5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5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5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5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5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4" grpId="0" animBg="1"/>
      <p:bldP spid="3084" grpId="1" animBg="1"/>
      <p:bldP spid="45068" grpId="0" animBg="1"/>
      <p:bldP spid="45069" grpId="0" animBg="1"/>
      <p:bldP spid="45070" grpId="0" animBg="1"/>
      <p:bldP spid="45071" grpId="0" animBg="1"/>
      <p:bldP spid="45072" grpId="0" animBg="1"/>
      <p:bldP spid="45073" grpId="0" animBg="1"/>
      <p:bldP spid="4508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0720" y="1072877"/>
            <a:ext cx="6602355" cy="16712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7337" y="2481130"/>
            <a:ext cx="6449325" cy="189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156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790" y="552255"/>
            <a:ext cx="1343998" cy="14615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790" y="2013852"/>
            <a:ext cx="8247330" cy="376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233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416" y="487411"/>
            <a:ext cx="5096586" cy="5620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031" y="1171351"/>
            <a:ext cx="3388364" cy="45152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3427" y="1171351"/>
            <a:ext cx="2735879" cy="451834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05731" y="5826916"/>
            <a:ext cx="5818785" cy="4438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chemeClr val="tx1"/>
                </a:solidFill>
              </a:rPr>
              <a:t>Hãy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chỉ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màu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cơ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bản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trong</a:t>
            </a:r>
            <a:r>
              <a:rPr lang="en-US" sz="2400" b="1" dirty="0">
                <a:solidFill>
                  <a:schemeClr val="tx1"/>
                </a:solidFill>
              </a:rPr>
              <a:t> 2 </a:t>
            </a:r>
            <a:r>
              <a:rPr lang="en-US" sz="2400" b="1" dirty="0" err="1">
                <a:solidFill>
                  <a:schemeClr val="tx1"/>
                </a:solidFill>
              </a:rPr>
              <a:t>bức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tranh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trên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036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73" y="681269"/>
            <a:ext cx="6258798" cy="6287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03451" y="5528803"/>
            <a:ext cx="7231511" cy="834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</a:rPr>
              <a:t>Xung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quanh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em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có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vật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gì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màu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đỏ</a:t>
            </a:r>
            <a:r>
              <a:rPr lang="en-US" sz="2800" b="1" dirty="0">
                <a:solidFill>
                  <a:schemeClr val="tx1"/>
                </a:solidFill>
              </a:rPr>
              <a:t>?</a:t>
            </a:r>
          </a:p>
          <a:p>
            <a:r>
              <a:rPr lang="en-US" sz="2800" b="1" dirty="0" err="1">
                <a:solidFill>
                  <a:schemeClr val="tx1"/>
                </a:solidFill>
              </a:rPr>
              <a:t>Từ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màu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đỏ</a:t>
            </a:r>
            <a:r>
              <a:rPr lang="en-US" sz="2800" b="1" dirty="0">
                <a:solidFill>
                  <a:schemeClr val="tx1"/>
                </a:solidFill>
              </a:rPr>
              <a:t>, </a:t>
            </a:r>
            <a:r>
              <a:rPr lang="en-US" sz="2800" b="1" dirty="0" err="1">
                <a:solidFill>
                  <a:schemeClr val="tx1"/>
                </a:solidFill>
              </a:rPr>
              <a:t>em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liên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tưởng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đến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vật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gì</a:t>
            </a:r>
            <a:r>
              <a:rPr lang="en-US" sz="2800" b="1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1026" name="Picture 2" descr="Tập tin:Disc Plain red.svg – Wikipedia tiếng Việ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624" y="1716284"/>
            <a:ext cx="3165554" cy="316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8804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86056" y="916380"/>
            <a:ext cx="5682758" cy="552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</a:rPr>
              <a:t>Gợi</a:t>
            </a:r>
            <a:r>
              <a:rPr lang="en-US" sz="2800" b="1" dirty="0">
                <a:solidFill>
                  <a:schemeClr val="tx1"/>
                </a:solidFill>
              </a:rPr>
              <a:t> ý </a:t>
            </a:r>
            <a:r>
              <a:rPr lang="en-US" sz="2800" b="1" dirty="0" err="1">
                <a:solidFill>
                  <a:schemeClr val="tx1"/>
                </a:solidFill>
              </a:rPr>
              <a:t>một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số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vật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có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màu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đỏ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0684" y="2913138"/>
            <a:ext cx="3076880" cy="27266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26" y="1563570"/>
            <a:ext cx="2652218" cy="27266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6304" y="1563570"/>
            <a:ext cx="2720095" cy="272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1466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916" y="704765"/>
            <a:ext cx="6544588" cy="6573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4778" y="1480905"/>
            <a:ext cx="2781688" cy="27626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79022" y="4716558"/>
            <a:ext cx="7231511" cy="834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</a:rPr>
              <a:t>Xung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quanh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em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có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vật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gì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màu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vàng</a:t>
            </a:r>
            <a:r>
              <a:rPr lang="en-US" sz="2800" b="1" dirty="0">
                <a:solidFill>
                  <a:schemeClr val="tx1"/>
                </a:solidFill>
              </a:rPr>
              <a:t>?</a:t>
            </a:r>
          </a:p>
          <a:p>
            <a:r>
              <a:rPr lang="en-US" sz="2800" b="1" dirty="0" err="1">
                <a:solidFill>
                  <a:schemeClr val="tx1"/>
                </a:solidFill>
              </a:rPr>
              <a:t>Từ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màu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vàng</a:t>
            </a:r>
            <a:r>
              <a:rPr lang="en-US" sz="2800" b="1" dirty="0">
                <a:solidFill>
                  <a:schemeClr val="tx1"/>
                </a:solidFill>
              </a:rPr>
              <a:t>, </a:t>
            </a:r>
            <a:r>
              <a:rPr lang="en-US" sz="2800" b="1" dirty="0" err="1">
                <a:solidFill>
                  <a:schemeClr val="tx1"/>
                </a:solidFill>
              </a:rPr>
              <a:t>em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liên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tưởng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đến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vật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gì</a:t>
            </a:r>
            <a:r>
              <a:rPr lang="en-US" sz="2800" b="1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358075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86056" y="916380"/>
            <a:ext cx="5682758" cy="552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</a:rPr>
              <a:t>Gợi</a:t>
            </a:r>
            <a:r>
              <a:rPr lang="en-US" sz="2800" b="1" dirty="0">
                <a:solidFill>
                  <a:schemeClr val="tx1"/>
                </a:solidFill>
              </a:rPr>
              <a:t> ý </a:t>
            </a:r>
            <a:r>
              <a:rPr lang="en-US" sz="2800" b="1" dirty="0" err="1">
                <a:solidFill>
                  <a:schemeClr val="tx1"/>
                </a:solidFill>
              </a:rPr>
              <a:t>một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số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vật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có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màu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vàng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8383" y="3981116"/>
            <a:ext cx="2571443" cy="25934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77" y="2216472"/>
            <a:ext cx="4956401" cy="27938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38384" y="1405922"/>
            <a:ext cx="2565655" cy="221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305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415" y="1042862"/>
            <a:ext cx="5124494" cy="4688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1303" y="1619037"/>
            <a:ext cx="3848637" cy="24863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86579" y="4368934"/>
            <a:ext cx="7231511" cy="834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</a:rPr>
              <a:t>Xung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quanh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em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có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vật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gì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màu</a:t>
            </a:r>
            <a:r>
              <a:rPr lang="en-US" sz="2800" b="1" dirty="0">
                <a:solidFill>
                  <a:schemeClr val="tx1"/>
                </a:solidFill>
              </a:rPr>
              <a:t> lam?</a:t>
            </a:r>
          </a:p>
          <a:p>
            <a:r>
              <a:rPr lang="en-US" sz="2800" b="1" dirty="0" err="1">
                <a:solidFill>
                  <a:schemeClr val="tx1"/>
                </a:solidFill>
              </a:rPr>
              <a:t>Từ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màu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làm</a:t>
            </a:r>
            <a:r>
              <a:rPr lang="en-US" sz="2800" b="1" dirty="0">
                <a:solidFill>
                  <a:schemeClr val="tx1"/>
                </a:solidFill>
              </a:rPr>
              <a:t>, </a:t>
            </a:r>
            <a:r>
              <a:rPr lang="en-US" sz="2800" b="1" dirty="0" err="1">
                <a:solidFill>
                  <a:schemeClr val="tx1"/>
                </a:solidFill>
              </a:rPr>
              <a:t>em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liên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tưởng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đến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vật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gì</a:t>
            </a:r>
            <a:r>
              <a:rPr lang="en-US" sz="2800" b="1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709193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973</TotalTime>
  <Words>234</Words>
  <Application>Microsoft Office PowerPoint</Application>
  <PresentationFormat>On-screen Show (4:3)</PresentationFormat>
  <Paragraphs>38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.VnMonotype corsivaH</vt:lpstr>
      <vt:lpstr>Arial</vt:lpstr>
      <vt:lpstr>Calibri</vt:lpstr>
      <vt:lpstr>Calibri Light</vt:lpstr>
      <vt:lpstr>Times New Roman</vt:lpstr>
      <vt:lpstr>UNI Chu truyen thong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Phạm Thơm</cp:lastModifiedBy>
  <cp:revision>126</cp:revision>
  <dcterms:created xsi:type="dcterms:W3CDTF">2021-01-29T04:19:07Z</dcterms:created>
  <dcterms:modified xsi:type="dcterms:W3CDTF">2025-12-11T01:16:44Z</dcterms:modified>
</cp:coreProperties>
</file>