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62" r:id="rId3"/>
    <p:sldId id="361" r:id="rId4"/>
    <p:sldId id="436" r:id="rId5"/>
    <p:sldId id="370" r:id="rId6"/>
    <p:sldId id="372" r:id="rId7"/>
    <p:sldId id="371" r:id="rId8"/>
    <p:sldId id="439" r:id="rId9"/>
    <p:sldId id="440" r:id="rId10"/>
    <p:sldId id="441" r:id="rId11"/>
    <p:sldId id="422" r:id="rId12"/>
    <p:sldId id="423" r:id="rId13"/>
    <p:sldId id="437" r:id="rId14"/>
    <p:sldId id="425" r:id="rId15"/>
    <p:sldId id="426" r:id="rId16"/>
    <p:sldId id="442" r:id="rId17"/>
    <p:sldId id="435" r:id="rId18"/>
    <p:sldId id="373" r:id="rId19"/>
    <p:sldId id="438" r:id="rId20"/>
    <p:sldId id="431" r:id="rId21"/>
    <p:sldId id="43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2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0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4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5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603" y="485667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12192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213360"/>
            <a:ext cx="1131824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" y="102579"/>
            <a:ext cx="11643360" cy="2294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20" y="2608223"/>
            <a:ext cx="10647680" cy="414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223520"/>
            <a:ext cx="1134872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0"/>
            <a:ext cx="1218184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62560"/>
            <a:ext cx="11287760" cy="33890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618710"/>
            <a:ext cx="4802670" cy="31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134261"/>
            <a:ext cx="11023599" cy="2639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497840" y="3240600"/>
            <a:ext cx="110235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Hãy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mô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tả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cách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thực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hành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sản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phẩm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mĩ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thuật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3D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thể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hiện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vẻ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đẹp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cuộc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sống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kết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hợp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từ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nhiều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chất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242021"/>
                </a:solidFill>
                <a:latin typeface="Arial-BoldMT"/>
              </a:rPr>
              <a:t>liệu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.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1524000" y="2738296"/>
            <a:ext cx="5420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</a:rPr>
              <a:t>Phần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tham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khảo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" y="4269360"/>
            <a:ext cx="7101839" cy="2431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985" y="4269360"/>
            <a:ext cx="3781453" cy="2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1" y="160684"/>
            <a:ext cx="4755338" cy="326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852" y="1249680"/>
            <a:ext cx="5110548" cy="49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1220216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" y="96494"/>
            <a:ext cx="997712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123" y="2953995"/>
            <a:ext cx="6409703" cy="38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" y="171740"/>
            <a:ext cx="10942320" cy="3654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" y="3826026"/>
            <a:ext cx="10942320" cy="22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" y="233680"/>
            <a:ext cx="10972800" cy="6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497840"/>
            <a:ext cx="11348720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7" y="919163"/>
            <a:ext cx="11446626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848" y="4688504"/>
            <a:ext cx="7639396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3487530" y="266185"/>
            <a:ext cx="4664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</a:rPr>
              <a:t>Phần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tham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khảo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284480" y="994034"/>
            <a:ext cx="1145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242021"/>
                </a:solidFill>
                <a:latin typeface="Arial-BoldMT"/>
              </a:rPr>
              <a:t>Hãy mô tả các bước thiết kế một đồ vật trang trí góc học tập</a:t>
            </a:r>
            <a:r>
              <a:rPr lang="en-US" sz="2400" b="1" dirty="0">
                <a:solidFill>
                  <a:srgbClr val="242021"/>
                </a:solidFill>
                <a:latin typeface="Arial-BoldMT"/>
              </a:rPr>
              <a:t> </a:t>
            </a:r>
            <a:r>
              <a:rPr lang="vi-VN" sz="2400" b="1" dirty="0">
                <a:solidFill>
                  <a:srgbClr val="242021"/>
                </a:solidFill>
                <a:latin typeface="Arial-BoldMT"/>
              </a:rPr>
              <a:t>từ chai nhựa.</a:t>
            </a:r>
            <a:r>
              <a:rPr lang="vi-VN" sz="24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92430"/>
            <a:ext cx="10505440" cy="50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1" y="182881"/>
            <a:ext cx="11623040" cy="6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3" y="0"/>
            <a:ext cx="792296" cy="754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" y="1017427"/>
            <a:ext cx="10873047" cy="55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52" y="94888"/>
            <a:ext cx="3896140" cy="2937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058" y="94888"/>
            <a:ext cx="3820119" cy="2937406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53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2884095" y="6301447"/>
            <a:ext cx="6029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293600" cy="688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2577549" y="4877179"/>
            <a:ext cx="2557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2305881" y="1797363"/>
            <a:ext cx="2557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2" y="3585990"/>
            <a:ext cx="6464758" cy="315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4" y="116481"/>
            <a:ext cx="6371646" cy="33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9" y="257653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2047886"/>
            <a:ext cx="7559040" cy="4627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945" y="5620519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280" y="152400"/>
            <a:ext cx="87376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68915"/>
            <a:ext cx="11135360" cy="182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197" y="2082974"/>
            <a:ext cx="2638425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852" y="2069658"/>
            <a:ext cx="2296975" cy="4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12192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16A14-3F59-5873-C406-EC6E444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268356"/>
            <a:ext cx="10027919" cy="65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1318</TotalTime>
  <Words>88</Words>
  <Application>Microsoft Office PowerPoint</Application>
  <PresentationFormat>Widescreen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Arial-BoldMT</vt:lpstr>
      <vt:lpstr>Calibri</vt:lpstr>
      <vt:lpstr>Calibri Light</vt:lpstr>
      <vt:lpstr>Times New Roman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Phạm Thơm</cp:lastModifiedBy>
  <cp:revision>163</cp:revision>
  <dcterms:created xsi:type="dcterms:W3CDTF">2021-01-29T04:19:07Z</dcterms:created>
  <dcterms:modified xsi:type="dcterms:W3CDTF">2025-12-03T08:39:26Z</dcterms:modified>
</cp:coreProperties>
</file>