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422" r:id="rId3"/>
    <p:sldId id="443" r:id="rId4"/>
    <p:sldId id="442" r:id="rId5"/>
    <p:sldId id="441" r:id="rId6"/>
    <p:sldId id="440" r:id="rId7"/>
    <p:sldId id="439" r:id="rId8"/>
    <p:sldId id="438" r:id="rId9"/>
    <p:sldId id="437" r:id="rId10"/>
    <p:sldId id="436" r:id="rId11"/>
    <p:sldId id="43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4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7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9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0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6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2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5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4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9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1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1545" y="1848780"/>
            <a:ext cx="7172775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2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 VÀ THCS LÊ KHẮC CẨN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4+5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PHẠM THỊ THƠM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26" y="22284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840" y="305572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" y="1339485"/>
            <a:ext cx="11470640" cy="52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" y="228154"/>
            <a:ext cx="11216640" cy="6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0"/>
            <a:ext cx="1217168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" y="345440"/>
            <a:ext cx="9966960" cy="296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" y="3543286"/>
            <a:ext cx="10088880" cy="319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99" y="168679"/>
            <a:ext cx="1504001" cy="1436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124" y="578312"/>
            <a:ext cx="5206196" cy="866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9840" y="1873874"/>
            <a:ext cx="5628960" cy="41440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3280" y="6221135"/>
            <a:ext cx="10993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sắc</a:t>
            </a:r>
            <a:r>
              <a:rPr lang="en-US" sz="2800" b="1" dirty="0"/>
              <a:t>, </a:t>
            </a:r>
            <a:r>
              <a:rPr lang="en-US" sz="2800" b="1" dirty="0" err="1"/>
              <a:t>cảnh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nổi</a:t>
            </a:r>
            <a:r>
              <a:rPr lang="en-US" sz="2800" b="1" dirty="0"/>
              <a:t> </a:t>
            </a:r>
            <a:r>
              <a:rPr lang="en-US" sz="2800" b="1" dirty="0" err="1"/>
              <a:t>bật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873874"/>
            <a:ext cx="5897184" cy="41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19" y="63968"/>
            <a:ext cx="9642762" cy="947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677" y="1075687"/>
            <a:ext cx="5991323" cy="3919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78" y="1075687"/>
            <a:ext cx="5991323" cy="3919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619" y="5116358"/>
            <a:ext cx="10155381" cy="17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539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630" y="1277612"/>
            <a:ext cx="5061449" cy="5471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" y="1277612"/>
            <a:ext cx="6571085" cy="3973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1" y="5388908"/>
            <a:ext cx="6444418" cy="13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86" y="267030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380" y="326218"/>
            <a:ext cx="8851133" cy="760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4818" y="1161606"/>
            <a:ext cx="5833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/>
              <a:t>Sản</a:t>
            </a:r>
            <a:r>
              <a:rPr lang="en-US" sz="2800" b="1" dirty="0"/>
              <a:t> </a:t>
            </a:r>
            <a:r>
              <a:rPr lang="en-US" sz="2800" b="1" dirty="0" err="1"/>
              <a:t>phẩm</a:t>
            </a:r>
            <a:r>
              <a:rPr lang="en-US" sz="2800" b="1" dirty="0"/>
              <a:t> </a:t>
            </a:r>
            <a:r>
              <a:rPr lang="en-US" sz="2800" b="1" dirty="0" err="1"/>
              <a:t>mĩ</a:t>
            </a:r>
            <a:r>
              <a:rPr lang="en-US" sz="2800" b="1" dirty="0"/>
              <a:t> </a:t>
            </a:r>
            <a:r>
              <a:rPr lang="en-US" sz="2800" b="1" dirty="0" err="1"/>
              <a:t>thuật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" y="1869440"/>
            <a:ext cx="4668389" cy="487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257" y="1869440"/>
            <a:ext cx="669282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627464"/>
            <a:ext cx="11186160" cy="318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9" y="209175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885" y="386080"/>
            <a:ext cx="10449560" cy="982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1" y="1647629"/>
            <a:ext cx="5344160" cy="5068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492" y="1647629"/>
            <a:ext cx="4797816" cy="50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5572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396" y="1204876"/>
            <a:ext cx="5436031" cy="54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1228</TotalTime>
  <Words>54</Words>
  <Application>Microsoft Office PowerPoint</Application>
  <PresentationFormat>Widescreen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Phạm Thơm</cp:lastModifiedBy>
  <cp:revision>142</cp:revision>
  <dcterms:created xsi:type="dcterms:W3CDTF">2021-01-29T04:19:07Z</dcterms:created>
  <dcterms:modified xsi:type="dcterms:W3CDTF">2025-12-03T00:54:59Z</dcterms:modified>
</cp:coreProperties>
</file>