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2" r:id="rId5"/>
    <p:sldId id="441" r:id="rId6"/>
    <p:sldId id="444" r:id="rId7"/>
    <p:sldId id="440" r:id="rId8"/>
    <p:sldId id="439" r:id="rId9"/>
    <p:sldId id="438" r:id="rId10"/>
    <p:sldId id="437" r:id="rId11"/>
    <p:sldId id="436" r:id="rId12"/>
    <p:sldId id="43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6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395" y="1204875"/>
            <a:ext cx="5436031" cy="54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75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47" y="1339484"/>
            <a:ext cx="7201905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50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00" y="228153"/>
            <a:ext cx="7525800" cy="6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6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666589"/>
            <a:ext cx="7143987" cy="1648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162" y="3615481"/>
            <a:ext cx="4855602" cy="12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1216576"/>
            <a:ext cx="3715268" cy="457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Hãy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về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màu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sắc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nổi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bức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trên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1873873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0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752" y="5116357"/>
            <a:ext cx="6786574" cy="10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2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24" y="5155227"/>
            <a:ext cx="4953093" cy="7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75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05" y="1838324"/>
            <a:ext cx="7693050" cy="48118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ý: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 –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vi-VN" sz="2400" b="1" dirty="0" smtClean="0">
                <a:solidFill>
                  <a:schemeClr val="tx1"/>
                </a:solidFill>
              </a:rPr>
              <a:t>Mục </a:t>
            </a:r>
            <a:r>
              <a:rPr lang="vi-VN" sz="2400" b="1" dirty="0">
                <a:solidFill>
                  <a:schemeClr val="tx1"/>
                </a:solidFill>
              </a:rPr>
              <a:t>đích</a:t>
            </a:r>
            <a:r>
              <a:rPr lang="vi-VN" sz="2400" b="1" dirty="0" smtClean="0">
                <a:solidFill>
                  <a:schemeClr val="tx1"/>
                </a:solidFill>
              </a:rPr>
              <a:t>: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Rèn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hợp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</a:t>
            </a:r>
            <a:r>
              <a:rPr lang="vi-VN" sz="2400" b="1" dirty="0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chụp</a:t>
            </a:r>
            <a:r>
              <a:rPr lang="en-US" sz="2400" dirty="0" smtClean="0">
                <a:solidFill>
                  <a:schemeClr val="tx1"/>
                </a:solidFill>
              </a:rPr>
              <a:t>, video clip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</a:rPr>
              <a:t> 15 </a:t>
            </a:r>
            <a:r>
              <a:rPr lang="en-US" sz="2400" dirty="0" err="1" smtClean="0">
                <a:solidFill>
                  <a:schemeClr val="tx1"/>
                </a:solidFill>
              </a:rPr>
              <a:t>giây</a:t>
            </a:r>
            <a:r>
              <a:rPr lang="en-US" sz="2400" dirty="0" smtClean="0">
                <a:solidFill>
                  <a:schemeClr val="tx1"/>
                </a:solidFill>
              </a:rPr>
              <a:t>)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chiếu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xem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Sau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mô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hành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nhân</a:t>
            </a:r>
            <a:r>
              <a:rPr lang="en-US" sz="2400" dirty="0" smtClean="0">
                <a:solidFill>
                  <a:schemeClr val="tx1"/>
                </a:solidFill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</a:rPr>
              <a:t>đại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nhóm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, video clip. </a:t>
            </a:r>
            <a:r>
              <a:rPr lang="en-US" sz="2400" dirty="0" err="1" smtClean="0">
                <a:solidFill>
                  <a:schemeClr val="tx1"/>
                </a:solidFill>
              </a:rPr>
              <a:t>Khi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, GV </a:t>
            </a:r>
            <a:r>
              <a:rPr lang="en-US" sz="2400" dirty="0" err="1" smtClean="0">
                <a:solidFill>
                  <a:schemeClr val="tx1"/>
                </a:solidFill>
              </a:rPr>
              <a:t>đặt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Xung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Qua </a:t>
            </a:r>
            <a:r>
              <a:rPr lang="en-US" sz="2400" b="1" dirty="0" err="1" smtClean="0">
                <a:solidFill>
                  <a:schemeClr val="tx1"/>
                </a:solidFill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lệnh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nối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hoạt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hiện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6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480390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045018"/>
            <a:ext cx="6771094" cy="558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8" y="1689926"/>
            <a:ext cx="5833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của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sinh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9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59" y="1657943"/>
            <a:ext cx="6766281" cy="24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5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1360225"/>
            <a:ext cx="6747922" cy="54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09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1192</TotalTime>
  <Words>188</Words>
  <Application>Microsoft Office PowerPoint</Application>
  <PresentationFormat>Trình chiếu trên màn hình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12</vt:i4>
      </vt:variant>
    </vt:vector>
  </HeadingPairs>
  <TitlesOfParts>
    <vt:vector size="13" baseType="lpstr">
      <vt:lpstr>Office Theme</vt:lpstr>
      <vt:lpstr>Bản chiếu 1</vt:lpstr>
      <vt:lpstr>Bản chiếu 2</vt:lpstr>
      <vt:lpstr>Bản chiếu 3</vt:lpstr>
      <vt:lpstr>Bản chiếu 4</vt:lpstr>
      <vt:lpstr>Bản chiếu 5</vt:lpstr>
      <vt:lpstr>Bản chiếu 6</vt:lpstr>
      <vt:lpstr>Bản chiếu 7</vt:lpstr>
      <vt:lpstr>Bản chiếu 8</vt:lpstr>
      <vt:lpstr>Bản chiếu 9</vt:lpstr>
      <vt:lpstr>Bản chiếu 10</vt:lpstr>
      <vt:lpstr>Bản chiếu 11</vt:lpstr>
      <vt:lpstr>Bản chiếu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141</cp:revision>
  <dcterms:created xsi:type="dcterms:W3CDTF">2021-01-29T04:19:07Z</dcterms:created>
  <dcterms:modified xsi:type="dcterms:W3CDTF">2021-10-14T03:42:40Z</dcterms:modified>
</cp:coreProperties>
</file>