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78" r:id="rId5"/>
    <p:sldId id="288" r:id="rId6"/>
    <p:sldId id="294" r:id="rId7"/>
    <p:sldId id="296" r:id="rId8"/>
    <p:sldId id="2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395" y="987854"/>
            <a:ext cx="6370320" cy="3256600"/>
          </a:xfrm>
        </p:spPr>
        <p:txBody>
          <a:bodyPr/>
          <a:lstStyle/>
          <a:p>
            <a:r>
              <a:rPr lang="en-US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br>
              <a:rPr lang="en-US" dirty="0"/>
            </a:br>
            <a:r>
              <a:rPr lang="en-US" sz="4800" dirty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83" y="644274"/>
            <a:ext cx="5234400" cy="54233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5105" y="4192292"/>
            <a:ext cx="1464590" cy="1084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405" y="620017"/>
            <a:ext cx="11390231" cy="46571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189" y="1040749"/>
            <a:ext cx="11054043" cy="37697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1110" y="456683"/>
            <a:ext cx="9616518" cy="52382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5087" y="291077"/>
            <a:ext cx="8482441" cy="64364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715" y="330973"/>
            <a:ext cx="2362906" cy="770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793" y="330973"/>
            <a:ext cx="6735115" cy="2086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427" y="2681907"/>
            <a:ext cx="7832336" cy="38176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9635" y="477031"/>
            <a:ext cx="3810532" cy="5410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344" y="1372927"/>
            <a:ext cx="2655415" cy="41533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Màn hình rộng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MĨ THUẬT LỚP 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BAN QUYEN 21AK22.COM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Thơm Phạm Thị</cp:lastModifiedBy>
  <cp:revision>31</cp:revision>
  <dcterms:created xsi:type="dcterms:W3CDTF">2022-09-04T02:35:00Z</dcterms:created>
  <dcterms:modified xsi:type="dcterms:W3CDTF">2025-02-26T01:43:41Z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A0D04F9800DA4AA58224C7464FE44BC7_12</vt:lpwstr>
  </property>
  <property fmtid="{D5CDD505-2E9C-101B-9397-08002B2CF9AE}" pid="3" name="KSOProductBuildVer">
    <vt:lpwstr>1033-12.2.0.19805</vt:lpwstr>
  </property>
</Properties>
</file>