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487" r:id="rId3"/>
    <p:sldId id="497" r:id="rId4"/>
    <p:sldId id="498" r:id="rId5"/>
    <p:sldId id="495" r:id="rId6"/>
    <p:sldId id="496" r:id="rId7"/>
    <p:sldId id="494" r:id="rId8"/>
    <p:sldId id="493" r:id="rId9"/>
    <p:sldId id="492" r:id="rId10"/>
    <p:sldId id="491" r:id="rId11"/>
    <p:sldId id="490" r:id="rId12"/>
    <p:sldId id="486" r:id="rId13"/>
    <p:sldId id="48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07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52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5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73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78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6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8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39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5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9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64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2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7600" y="1848780"/>
            <a:ext cx="792050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Tổ:........................................................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viên:……………………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37" y="-24534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83" y="301833"/>
            <a:ext cx="1585376" cy="12440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6542" y="364543"/>
            <a:ext cx="8368686" cy="1383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</a:rPr>
              <a:t>Dùng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hình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thức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thể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hiện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yêu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thích</a:t>
            </a:r>
            <a:r>
              <a:rPr lang="en-US" sz="2000" b="1" dirty="0">
                <a:solidFill>
                  <a:schemeClr val="tx1"/>
                </a:solidFill>
              </a:rPr>
              <a:t> (</a:t>
            </a:r>
            <a:r>
              <a:rPr lang="en-US" sz="2000" b="1" dirty="0" err="1">
                <a:solidFill>
                  <a:schemeClr val="tx1"/>
                </a:solidFill>
              </a:rPr>
              <a:t>vẽ</a:t>
            </a:r>
            <a:r>
              <a:rPr lang="en-US" sz="2000" b="1" dirty="0">
                <a:solidFill>
                  <a:schemeClr val="tx1"/>
                </a:solidFill>
              </a:rPr>
              <a:t>; </a:t>
            </a:r>
            <a:r>
              <a:rPr lang="en-US" sz="2000" b="1" dirty="0" err="1">
                <a:solidFill>
                  <a:schemeClr val="tx1"/>
                </a:solidFill>
              </a:rPr>
              <a:t>nặn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hoặc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xé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dán</a:t>
            </a:r>
            <a:r>
              <a:rPr lang="en-US" sz="2000" b="1" dirty="0">
                <a:solidFill>
                  <a:schemeClr val="tx1"/>
                </a:solidFill>
              </a:rPr>
              <a:t>) </a:t>
            </a:r>
            <a:r>
              <a:rPr lang="en-US" sz="2000" b="1" dirty="0" err="1">
                <a:solidFill>
                  <a:schemeClr val="tx1"/>
                </a:solidFill>
              </a:rPr>
              <a:t>thể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hiện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về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chủ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đề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Em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là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học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sinh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lớp</a:t>
            </a:r>
            <a:r>
              <a:rPr lang="en-US" sz="2000" b="1" i="1" dirty="0">
                <a:solidFill>
                  <a:schemeClr val="tx1"/>
                </a:solidFill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</a:rPr>
              <a:t>Một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82" y="1819179"/>
            <a:ext cx="1581371" cy="1409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4194" y="2216913"/>
            <a:ext cx="6191230" cy="40159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518436"/>
              </p:ext>
            </p:extLst>
          </p:nvPr>
        </p:nvGraphicFramePr>
        <p:xfrm>
          <a:off x="528034" y="3528620"/>
          <a:ext cx="11037194" cy="3221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37194">
                  <a:extLst>
                    <a:ext uri="{9D8B030D-6E8A-4147-A177-3AD203B41FA5}">
                      <a16:colId xmlns:a16="http://schemas.microsoft.com/office/drawing/2014/main" val="1857597035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/>
                        <a:t>Câu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hỏi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thảo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luận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gợi</a:t>
                      </a:r>
                      <a:r>
                        <a:rPr lang="en-US" sz="2800" b="1" baseline="0" dirty="0"/>
                        <a:t> ý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411961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2800" dirty="0" err="1"/>
                        <a:t>Những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cảnh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được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hiện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nhiều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nhất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trong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sản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phẩm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đã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thực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hiện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824446"/>
                  </a:ext>
                </a:extLst>
              </a:tr>
              <a:tr h="542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Hoạt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động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được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hiện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trong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các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sản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phẩm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696623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Ai </a:t>
                      </a:r>
                      <a:r>
                        <a:rPr lang="en-US" sz="2800" dirty="0" err="1"/>
                        <a:t>được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hiện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nhiều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nhất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21116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Em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thích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sản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phẩm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nhất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185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849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306" y="295835"/>
            <a:ext cx="2328995" cy="1759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040" y="887745"/>
            <a:ext cx="5658640" cy="68342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893293"/>
              </p:ext>
            </p:extLst>
          </p:nvPr>
        </p:nvGraphicFramePr>
        <p:xfrm>
          <a:off x="806825" y="2218765"/>
          <a:ext cx="10690410" cy="3549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90410">
                  <a:extLst>
                    <a:ext uri="{9D8B030D-6E8A-4147-A177-3AD203B41FA5}">
                      <a16:colId xmlns:a16="http://schemas.microsoft.com/office/drawing/2014/main" val="4081066380"/>
                    </a:ext>
                  </a:extLst>
                </a:gridCol>
              </a:tblGrid>
              <a:tr h="5561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err="1"/>
                        <a:t>Câu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hỏi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thảo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luận</a:t>
                      </a:r>
                      <a:r>
                        <a:rPr lang="en-US" sz="2800" b="1" dirty="0"/>
                        <a:t> </a:t>
                      </a:r>
                      <a:r>
                        <a:rPr lang="en-US" sz="2800" b="1" dirty="0" err="1"/>
                        <a:t>gợi</a:t>
                      </a:r>
                      <a:r>
                        <a:rPr lang="en-US" sz="2800" b="1" baseline="0" dirty="0"/>
                        <a:t> ý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95931"/>
                  </a:ext>
                </a:extLst>
              </a:tr>
              <a:tr h="744482">
                <a:tc>
                  <a:txBody>
                    <a:bodyPr/>
                    <a:lstStyle/>
                    <a:p>
                      <a:r>
                        <a:rPr lang="en-US" sz="2800" dirty="0" err="1"/>
                        <a:t>Đồ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em</a:t>
                      </a:r>
                      <a:r>
                        <a:rPr lang="en-US" sz="2800" baseline="0" dirty="0"/>
                        <a:t> hay </a:t>
                      </a:r>
                      <a:r>
                        <a:rPr lang="en-US" sz="2800" baseline="0" dirty="0" err="1"/>
                        <a:t>sử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dụng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khi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học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985467"/>
                  </a:ext>
                </a:extLst>
              </a:tr>
              <a:tr h="5825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Em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sẽ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lựa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chọn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đồ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trang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trí</a:t>
                      </a:r>
                      <a:r>
                        <a:rPr lang="en-US" sz="2800" baseline="0" dirty="0"/>
                        <a:t>?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34362"/>
                  </a:ext>
                </a:extLst>
              </a:tr>
              <a:tr h="6525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Em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sẽ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trang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trí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đồ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đó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bằng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cách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nào</a:t>
                      </a:r>
                      <a:r>
                        <a:rPr lang="en-US" sz="2800" baseline="0" dirty="0"/>
                        <a:t>? (</a:t>
                      </a:r>
                      <a:r>
                        <a:rPr lang="en-US" sz="2800" baseline="0" dirty="0" err="1"/>
                        <a:t>vẽ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xé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dán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đắp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nổi</a:t>
                      </a:r>
                      <a:r>
                        <a:rPr lang="en-US" sz="2800" baseline="0" dirty="0"/>
                        <a:t>,…)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835731"/>
                  </a:ext>
                </a:extLst>
              </a:tr>
              <a:tr h="10141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/>
                        <a:t>Nếu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em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không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chuẩn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bị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được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đồ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thì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có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vẽ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đồ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vật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yêu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thích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rồi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trang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trí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bằng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hình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thức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vẽ</a:t>
                      </a:r>
                      <a:r>
                        <a:rPr lang="en-US" sz="2800" baseline="0" dirty="0"/>
                        <a:t>.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049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914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090" y="79228"/>
            <a:ext cx="3381847" cy="12193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859" y="1377826"/>
            <a:ext cx="3886199" cy="2729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860" y="4212769"/>
            <a:ext cx="3886198" cy="2520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512" y="1754847"/>
            <a:ext cx="5837606" cy="475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88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71" y="80682"/>
            <a:ext cx="4580483" cy="31360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71" y="3466403"/>
            <a:ext cx="4580483" cy="3136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302" y="1330993"/>
            <a:ext cx="5653579" cy="402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114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65" y="682580"/>
            <a:ext cx="10625070" cy="2252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678" y="3436616"/>
            <a:ext cx="9208395" cy="225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6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07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97" y="34007"/>
            <a:ext cx="1812035" cy="1625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411" y="530197"/>
            <a:ext cx="6051949" cy="899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630" y="1854558"/>
            <a:ext cx="5857187" cy="4803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31" y="1854559"/>
            <a:ext cx="5783768" cy="480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59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63" y="90152"/>
            <a:ext cx="5024289" cy="3044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321" y="1275008"/>
            <a:ext cx="5138916" cy="4250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63" y="3429001"/>
            <a:ext cx="5047929" cy="33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47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8644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708" y="31570"/>
            <a:ext cx="6116617" cy="802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11" y="1493093"/>
            <a:ext cx="5846304" cy="4972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723" y="1194443"/>
            <a:ext cx="6051275" cy="527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3335"/>
            <a:ext cx="5303734" cy="5306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337" y="1155160"/>
            <a:ext cx="6022226" cy="5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76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660626"/>
              </p:ext>
            </p:extLst>
          </p:nvPr>
        </p:nvGraphicFramePr>
        <p:xfrm>
          <a:off x="321973" y="824249"/>
          <a:ext cx="11668258" cy="4533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58">
                  <a:extLst>
                    <a:ext uri="{9D8B030D-6E8A-4147-A177-3AD203B41FA5}">
                      <a16:colId xmlns:a16="http://schemas.microsoft.com/office/drawing/2014/main" val="1152386313"/>
                    </a:ext>
                  </a:extLst>
                </a:gridCol>
              </a:tblGrid>
              <a:tr h="8983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120927"/>
                  </a:ext>
                </a:extLst>
              </a:tr>
              <a:tr h="1075959">
                <a:tc>
                  <a:txBody>
                    <a:bodyPr/>
                    <a:lstStyle/>
                    <a:p>
                      <a:r>
                        <a:rPr lang="en-US" sz="3200" baseline="0" dirty="0" err="1"/>
                        <a:t>Sau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gần</a:t>
                      </a:r>
                      <a:r>
                        <a:rPr lang="en-US" sz="3200" baseline="0" dirty="0"/>
                        <a:t> 1 </a:t>
                      </a:r>
                      <a:r>
                        <a:rPr lang="en-US" sz="3200" baseline="0" dirty="0" err="1"/>
                        <a:t>năm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học</a:t>
                      </a:r>
                      <a:r>
                        <a:rPr lang="en-US" sz="3200" baseline="0" dirty="0"/>
                        <a:t>, </a:t>
                      </a:r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ấn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tượng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điều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gì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khi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đến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trường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193451"/>
                  </a:ext>
                </a:extLst>
              </a:tr>
              <a:tr h="16159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 err="1"/>
                        <a:t>Những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hoạt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động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 ở </a:t>
                      </a:r>
                      <a:r>
                        <a:rPr lang="en-US" sz="3200" baseline="0" dirty="0" err="1"/>
                        <a:t>trường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làm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thấy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thú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vị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nhất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104320"/>
                  </a:ext>
                </a:extLst>
              </a:tr>
              <a:tr h="9431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aseline="0" dirty="0" err="1"/>
                        <a:t>Từ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nhà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đến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trường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có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những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cảnh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vật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gì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thấy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ấn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tượng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480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558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026" y="141667"/>
            <a:ext cx="5058481" cy="761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24" y="1274168"/>
            <a:ext cx="10972800" cy="547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55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18" y="1185153"/>
            <a:ext cx="5849329" cy="4893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063" y="1185153"/>
            <a:ext cx="5273719" cy="489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90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1174</TotalTime>
  <Words>220</Words>
  <Application>Microsoft Office PowerPoint</Application>
  <PresentationFormat>Màn hình rộng</PresentationFormat>
  <Paragraphs>21</Paragraphs>
  <Slides>13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148</cp:revision>
  <dcterms:created xsi:type="dcterms:W3CDTF">2021-01-29T04:19:07Z</dcterms:created>
  <dcterms:modified xsi:type="dcterms:W3CDTF">2024-04-09T07:41:39Z</dcterms:modified>
</cp:coreProperties>
</file>