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  <p:sldId id="258" r:id="rId5"/>
    <p:sldId id="272" r:id="rId6"/>
    <p:sldId id="274" r:id="rId7"/>
    <p:sldId id="273" r:id="rId8"/>
    <p:sldId id="283" r:id="rId9"/>
    <p:sldId id="289" r:id="rId10"/>
    <p:sldId id="275" r:id="rId11"/>
    <p:sldId id="295" r:id="rId12"/>
    <p:sldId id="291" r:id="rId13"/>
    <p:sldId id="286" r:id="rId14"/>
    <p:sldId id="292" r:id="rId15"/>
    <p:sldId id="278" r:id="rId16"/>
    <p:sldId id="288" r:id="rId17"/>
    <p:sldId id="294" r:id="rId18"/>
    <p:sldId id="296" r:id="rId19"/>
    <p:sldId id="297" r:id="rId20"/>
    <p:sldId id="29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395" y="987854"/>
            <a:ext cx="6370320" cy="3256600"/>
          </a:xfrm>
        </p:spPr>
        <p:txBody>
          <a:bodyPr/>
          <a:lstStyle/>
          <a:p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THUẬT</a:t>
            </a:r>
            <a:br>
              <a:rPr lang="en-US" dirty="0"/>
            </a:br>
            <a:r>
              <a:rPr lang="en-US" sz="4800" dirty="0">
                <a:solidFill>
                  <a:srgbClr val="FF0000"/>
                </a:solidFill>
                <a:latin typeface="+mn-lt"/>
              </a:rPr>
              <a:t>LỚP 3</a:t>
            </a:r>
            <a:endParaRPr lang="vi-VN" sz="4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83" y="644274"/>
            <a:ext cx="5234400" cy="54233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1715" y="330973"/>
            <a:ext cx="2362906" cy="7709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163" y="495539"/>
            <a:ext cx="6925642" cy="714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590" y="1553317"/>
            <a:ext cx="1762555" cy="2271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007" y="4116974"/>
            <a:ext cx="1697138" cy="2253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250" y="2292710"/>
            <a:ext cx="2604163" cy="3491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3338" y="1473804"/>
            <a:ext cx="3839499" cy="49906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7483" y="548569"/>
            <a:ext cx="9482335" cy="55521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8339" y="359185"/>
            <a:ext cx="8419612" cy="61131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951" y="599766"/>
            <a:ext cx="3850143" cy="5566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304" y="599766"/>
            <a:ext cx="3288307" cy="5421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821" y="599766"/>
            <a:ext cx="4213871" cy="55664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189" y="1040749"/>
            <a:ext cx="11054043" cy="37697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1110" y="456683"/>
            <a:ext cx="9616518" cy="52382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5087" y="291077"/>
            <a:ext cx="8482441" cy="643648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1715" y="330973"/>
            <a:ext cx="2362906" cy="7709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793" y="330973"/>
            <a:ext cx="6735115" cy="2086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427" y="2681907"/>
            <a:ext cx="7832336" cy="38176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9635" y="477031"/>
            <a:ext cx="3810532" cy="5410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344" y="1372927"/>
            <a:ext cx="2655415" cy="415334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25105" y="4192292"/>
            <a:ext cx="1464590" cy="1084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405" y="620017"/>
            <a:ext cx="11390231" cy="46571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3551" y="1740888"/>
            <a:ext cx="10325396" cy="3673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  <a:p>
            <a:pPr algn="ctr"/>
            <a:r>
              <a:rPr lang="en-US" sz="3600" dirty="0" err="1"/>
              <a:t>Định</a:t>
            </a:r>
            <a:r>
              <a:rPr lang="en-US" sz="3600" dirty="0"/>
              <a:t> </a:t>
            </a:r>
            <a:r>
              <a:rPr lang="en-US" sz="3600" dirty="0" err="1"/>
              <a:t>hướng</a:t>
            </a:r>
            <a:r>
              <a:rPr lang="en-US" sz="3600" dirty="0"/>
              <a:t> </a:t>
            </a:r>
            <a:r>
              <a:rPr lang="en-US" sz="3600" dirty="0" err="1"/>
              <a:t>nội</a:t>
            </a:r>
            <a:r>
              <a:rPr lang="en-US" sz="3600" dirty="0"/>
              <a:t> dung:</a:t>
            </a:r>
            <a:endParaRPr lang="en-US" sz="3600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–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vài</a:t>
            </a:r>
            <a:r>
              <a:rPr lang="en-US" sz="2800" dirty="0"/>
              <a:t>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 dung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(</a:t>
            </a:r>
            <a:r>
              <a:rPr lang="en-US" sz="2800" dirty="0" err="1"/>
              <a:t>khuôn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, </a:t>
            </a:r>
            <a:r>
              <a:rPr lang="en-US" sz="2800" dirty="0" err="1"/>
              <a:t>mái</a:t>
            </a:r>
            <a:r>
              <a:rPr lang="en-US" sz="2800" dirty="0"/>
              <a:t> </a:t>
            </a:r>
            <a:r>
              <a:rPr lang="en-US" sz="2800" dirty="0" err="1"/>
              <a:t>tóc</a:t>
            </a:r>
            <a:r>
              <a:rPr lang="en-US" sz="2800" dirty="0"/>
              <a:t>, </a:t>
            </a:r>
            <a:r>
              <a:rPr lang="en-US" sz="2800" dirty="0" err="1"/>
              <a:t>trang</a:t>
            </a:r>
            <a:r>
              <a:rPr lang="en-US" sz="2800" dirty="0"/>
              <a:t> </a:t>
            </a:r>
            <a:r>
              <a:rPr lang="en-US" sz="2800" dirty="0" err="1"/>
              <a:t>phục</a:t>
            </a:r>
            <a:r>
              <a:rPr lang="en-US" sz="2800" dirty="0"/>
              <a:t>,…).</a:t>
            </a:r>
            <a:br>
              <a:rPr lang="en-US" sz="2800" dirty="0"/>
            </a:br>
            <a:r>
              <a:rPr lang="en-US" sz="2800" dirty="0"/>
              <a:t>–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 dung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ai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mĩ</a:t>
            </a:r>
            <a:r>
              <a:rPr lang="en-US" sz="2800" dirty="0"/>
              <a:t> </a:t>
            </a:r>
            <a:r>
              <a:rPr lang="en-US" sz="2800" dirty="0" err="1"/>
              <a:t>thuật</a:t>
            </a:r>
            <a:r>
              <a:rPr lang="en-US" sz="2800" dirty="0"/>
              <a:t>?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miêu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khuôn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1715" y="570396"/>
            <a:ext cx="1194777" cy="10686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6474" y="357913"/>
            <a:ext cx="8164462" cy="63417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8291" y="439626"/>
            <a:ext cx="10036739" cy="59214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0940" y="189019"/>
            <a:ext cx="8918148" cy="63121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505" y="268798"/>
            <a:ext cx="8115333" cy="64039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526" y="442623"/>
            <a:ext cx="11035312" cy="59263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4595" y="1865575"/>
            <a:ext cx="2362906" cy="7709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94" y="192271"/>
            <a:ext cx="9062707" cy="1673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666" y="1941430"/>
            <a:ext cx="7106642" cy="6192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267" y="2692157"/>
            <a:ext cx="1587562" cy="40397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7341" y="3049318"/>
            <a:ext cx="2168430" cy="29364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4602" y="2636496"/>
            <a:ext cx="3002866" cy="40593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WPS Presentation</Application>
  <PresentationFormat>Màn hình rộng</PresentationFormat>
  <Paragraphs>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MĨ THUẬT LỚP 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BAN QUYEN 21AK22.COM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Thơm Phạm Thị</cp:lastModifiedBy>
  <cp:revision>28</cp:revision>
  <dcterms:created xsi:type="dcterms:W3CDTF">2022-09-04T02:35:00Z</dcterms:created>
  <dcterms:modified xsi:type="dcterms:W3CDTF">2025-03-03T07:20:57Z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BA2A5BC5CD8A46EFAC077F54C96702FE_12</vt:lpwstr>
  </property>
  <property fmtid="{D5CDD505-2E9C-101B-9397-08002B2CF9AE}" pid="3" name="KSOProductBuildVer">
    <vt:lpwstr>1033-12.2.0.20323</vt:lpwstr>
  </property>
</Properties>
</file>