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74" r:id="rId4"/>
    <p:sldMasterId id="2147483686" r:id="rId5"/>
    <p:sldMasterId id="2147483699" r:id="rId6"/>
  </p:sldMasterIdLst>
  <p:notesMasterIdLst>
    <p:notesMasterId r:id="rId12"/>
  </p:notesMasterIdLst>
  <p:sldIdLst>
    <p:sldId id="520" r:id="rId7"/>
    <p:sldId id="563" r:id="rId8"/>
    <p:sldId id="566" r:id="rId9"/>
    <p:sldId id="568" r:id="rId10"/>
    <p:sldId id="523" r:id="rId11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394"/>
    <a:srgbClr val="9900CC"/>
    <a:srgbClr val="FFCCCC"/>
    <a:srgbClr val="FFFDEE"/>
    <a:srgbClr val="FF9999"/>
    <a:srgbClr val="B09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4855-B3F8-4790-B733-061FB62E9655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0C173-DCFC-45F9-A564-3FF358768AD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>
            <a:fillRect/>
          </a:stretch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8" name="Rounded Rectangle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4" Type="http://schemas.openxmlformats.org/officeDocument/2006/relationships/theme" Target="../theme/theme5.xml"/><Relationship Id="rId13" Type="http://schemas.openxmlformats.org/officeDocument/2006/relationships/image" Target="../media/image11.png"/><Relationship Id="rId12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">
              <a:schemeClr val="accent2">
                <a:lumMod val="5000"/>
                <a:lumOff val="95000"/>
              </a:schemeClr>
            </a:gs>
            <a:gs pos="28000">
              <a:schemeClr val="accent2">
                <a:lumMod val="45000"/>
                <a:lumOff val="55000"/>
              </a:schemeClr>
            </a:gs>
            <a:gs pos="56000">
              <a:srgbClr val="FF9999">
                <a:alpha val="43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D3B9702-7FBF-4720-8670-571C5E7EEDDE}" type="datetime1">
              <a:rPr lang="en-US" smtClean="0">
                <a:solidFill>
                  <a:srgbClr val="000000"/>
                </a:solidFill>
              </a:rPr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AB3C19"/>
                </a:solidFill>
              </a:defRPr>
            </a:lvl1pPr>
          </a:lstStyle>
          <a:p>
            <a:fld id="{8FDBFFB2-86D9-4B8F-A59A-553A60B94BB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1.xml"/><Relationship Id="rId3" Type="http://schemas.openxmlformats.org/officeDocument/2006/relationships/image" Target="../media/image12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.xml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/>
          <p:cNvSpPr/>
          <p:nvPr/>
        </p:nvSpPr>
        <p:spPr>
          <a:xfrm>
            <a:off x="504825" y="4485147"/>
            <a:ext cx="11189347" cy="14763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/>
          <p:cNvSpPr/>
          <p:nvPr/>
        </p:nvSpPr>
        <p:spPr>
          <a:xfrm>
            <a:off x="497828" y="1116075"/>
            <a:ext cx="11189347" cy="32368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57601" y="1103284"/>
            <a:ext cx="1102957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ta,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phút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vang ò ó o,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mùa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mùa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xuân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xuân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mèo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ruộng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7828" y="4510729"/>
            <a:ext cx="1102957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rộn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5287" y="399078"/>
            <a:ext cx="10168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LÀM VIỆC THẬT LÀ VUI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24951" y="6003445"/>
            <a:ext cx="2990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(Theo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endParaRPr lang="en-US" sz="2800" dirty="0"/>
          </a:p>
        </p:txBody>
      </p:sp>
      <p:sp>
        <p:nvSpPr>
          <p:cNvPr id="16" name="Oval 15"/>
          <p:cNvSpPr/>
          <p:nvPr/>
        </p:nvSpPr>
        <p:spPr>
          <a:xfrm>
            <a:off x="870807" y="4506046"/>
            <a:ext cx="465486" cy="564391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70807" y="1153103"/>
            <a:ext cx="465486" cy="564391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2" grpId="0"/>
      <p:bldP spid="6" grpId="0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8060" y="354330"/>
            <a:ext cx="10501630" cy="34899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defTabSz="913765">
              <a:defRPr/>
            </a:pPr>
            <a:r>
              <a:rPr lang="en-US" sz="4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N4 </a:t>
            </a:r>
            <a:endParaRPr lang="en-US" sz="4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3765">
              <a:defRPr/>
            </a:pPr>
            <a:r>
              <a:rPr lang="en-US" sz="4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Tìm và giải nghĩa từ khó hiểu</a:t>
            </a:r>
            <a:endParaRPr lang="en-US" sz="4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3765">
              <a:defRPr/>
            </a:pPr>
            <a:r>
              <a:rPr lang="en-US" sz="4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Tìm và luyện đọc từ khó phát </a:t>
            </a:r>
            <a:r>
              <a:rPr lang="en-US" sz="48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480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3765">
              <a:defRPr/>
            </a:pPr>
            <a:r>
              <a:rPr lang="en-US" sz="48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Tìm câu dài và cách ngắt câu dài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Đồng Hồ Đếm Ngược 3 Phút - Countdown timer 3 minutes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477125" y="3844290"/>
            <a:ext cx="457200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3834063" y="352927"/>
            <a:ext cx="4180198" cy="836066"/>
          </a:xfrm>
          <a:prstGeom prst="roundRect">
            <a:avLst/>
          </a:prstGeom>
          <a:solidFill>
            <a:srgbClr val="ED7D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800" kern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  <a:endParaRPr lang="en-US" sz="48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2277979" y="336885"/>
            <a:ext cx="4180198" cy="836066"/>
          </a:xfrm>
          <a:prstGeom prst="roundRect">
            <a:avLst/>
          </a:prstGeom>
          <a:solidFill>
            <a:srgbClr val="ED7D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800" kern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  <a:endParaRPr lang="en-US" sz="48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40284" y="2754856"/>
            <a:ext cx="102161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mèo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ruộng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7377830" y="2774500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795359" y="2754856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283901" y="3190977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359057" y="3210939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18"/>
          <p:cNvPicPr>
            <a:picLocks noChangeAspect="1"/>
          </p:cNvPicPr>
          <p:nvPr/>
        </p:nvPicPr>
        <p:blipFill rotWithShape="1">
          <a:blip r:embed="rId1" cstate="screen"/>
          <a:srcRect t="5326"/>
          <a:stretch>
            <a:fillRect/>
          </a:stretch>
        </p:blipFill>
        <p:spPr>
          <a:xfrm>
            <a:off x="-1" y="0"/>
            <a:ext cx="2141951" cy="19415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ISPRING_UUID" val="{BF30E823-DE71-4314-9CA2-02BFC57E0858}"/>
  <p:tag name="ISPRING_RESOURCE_FOLDER" val="C:\Users\Lenovo\Desktop\E LEARNING\SẢN PHẨM NGUỒN\LÀM VIỆC THẬT LÀ VUI (T1+2)\LÀM VIỆC THẬT LÀ VUI (T1+2)\"/>
  <p:tag name="ISPRING_PRESENTATION_PATH" val="C:\Users\Lenovo\Desktop\E LEARNING\SẢN PHẨM NGUỒN\LÀM VIỆC THẬT LÀ VUI (T1+2)\LÀM VIỆC THẬT LÀ VUI (T1+2).pptx"/>
  <p:tag name="ISPRING_PROJECT_VERSION" val="9"/>
  <p:tag name="ISPRING_PROJECT_FOLDER_UPDATED" val="1"/>
  <p:tag name="ISPRING_SCREEN_RECS_UPDATED" val="C:\Users\Lenovo\Desktop\E LEARNING\SẢN PHẨM NGUỒN\LÀM VIỆC THẬT LÀ VUI (T1+2)\LÀM VIỆC THẬT LÀ VUI (T1+2)\"/>
  <p:tag name="FLASHSPRING_PRESENTATION_REFERENCES" val="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ền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861</Words>
  <Application>WPS Presentation</Application>
  <PresentationFormat>Widescreen</PresentationFormat>
  <Paragraphs>27</Paragraphs>
  <Slides>5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5</vt:i4>
      </vt:variant>
    </vt:vector>
  </HeadingPairs>
  <TitlesOfParts>
    <vt:vector size="21" baseType="lpstr">
      <vt:lpstr>Arial</vt:lpstr>
      <vt:lpstr>SimSun</vt:lpstr>
      <vt:lpstr>Wingdings</vt:lpstr>
      <vt:lpstr>Calibri</vt:lpstr>
      <vt:lpstr>Calibri</vt:lpstr>
      <vt:lpstr>Microsoft YaHei</vt:lpstr>
      <vt:lpstr>Times New Roman</vt:lpstr>
      <vt:lpstr>Arial Unicode MS</vt:lpstr>
      <vt:lpstr>Calibri Light</vt:lpstr>
      <vt:lpstr>Euphemia</vt:lpstr>
      <vt:lpstr>Segoe Print</vt:lpstr>
      <vt:lpstr>3_Office Theme</vt:lpstr>
      <vt:lpstr>NỀN 5</vt:lpstr>
      <vt:lpstr>nền 3</vt:lpstr>
      <vt:lpstr>6_Office Theme</vt:lpstr>
      <vt:lpstr>Children Playing 16x9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Phạm Thảo</cp:lastModifiedBy>
  <cp:revision>79</cp:revision>
  <dcterms:created xsi:type="dcterms:W3CDTF">2021-06-24T12:42:00Z</dcterms:created>
  <dcterms:modified xsi:type="dcterms:W3CDTF">2025-01-13T19:12:49Z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74F55D5E756D48CD86C0E6801871D98E_13</vt:lpwstr>
  </property>
  <property fmtid="{D5CDD505-2E9C-101B-9397-08002B2CF9AE}" pid="3" name="KSOProductBuildVer">
    <vt:lpwstr>1033-12.2.0.19307</vt:lpwstr>
  </property>
</Properties>
</file>