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543" r:id="rId4"/>
    <p:sldId id="544" r:id="rId5"/>
    <p:sldId id="545" r:id="rId6"/>
    <p:sldId id="546" r:id="rId7"/>
    <p:sldId id="547" r:id="rId8"/>
    <p:sldId id="548" r:id="rId9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6132" y="1056605"/>
            <a:ext cx="10519736" cy="1100057"/>
            <a:chOff x="136243" y="-2131981"/>
            <a:chExt cx="2109019" cy="2986082"/>
          </a:xfrm>
        </p:grpSpPr>
        <p:sp>
          <p:nvSpPr>
            <p:cNvPr id="4" name="Hexagon 3"/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3779" y="3429000"/>
            <a:ext cx="143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on gà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78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con </a:t>
            </a:r>
            <a:r>
              <a:rPr lang="vi-V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tu 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9213" y="3428999"/>
            <a:ext cx="18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4050" y="5509007"/>
            <a:ext cx="275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cú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mèo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 descr="A bird perched on a tree branch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59" y="2620250"/>
            <a:ext cx="3654507" cy="243633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3" name="Picture 12" descr="A picture containing bird of prey, bird, grass, ow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79" y="2538335"/>
            <a:ext cx="3676159" cy="251825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464" y="1269509"/>
            <a:ext cx="9353770" cy="93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Đóng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vật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mình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71813" t="-1" r="-1" b="63849"/>
          <a:stretch>
            <a:fillRect/>
          </a:stretch>
        </p:blipFill>
        <p:spPr>
          <a:xfrm flipH="1">
            <a:off x="464656" y="3244382"/>
            <a:ext cx="3504193" cy="2239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9067" y="3176332"/>
            <a:ext cx="689995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Tôi là gà trống, tôi như chiếc đồng hồ báo thức, báo cho mọi người mau mau thức dậy.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073" y="5032638"/>
            <a:ext cx="391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chơi với em đỡ mẹ.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073" y="2651125"/>
            <a:ext cx="23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 làm bài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073" y="3259471"/>
            <a:ext cx="181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đi học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072" y="4428122"/>
            <a:ext cx="238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é quét nhà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5073" y="3844391"/>
            <a:ext cx="275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nhặt rau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592" y="1890675"/>
            <a:ext cx="93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321" y="3463979"/>
            <a:ext cx="87059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Mọi người, mọi vật làm việc luôn luôn bận rộn nhưng lúc nào cũng vui.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40" y="1238930"/>
            <a:ext cx="11407183" cy="503804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43500" y="3552825"/>
            <a:ext cx="747711" cy="1061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43499" y="4614070"/>
            <a:ext cx="747712" cy="10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43498" y="3552825"/>
            <a:ext cx="666752" cy="2268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5592" y="1890675"/>
            <a:ext cx="934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WPS Presentation</Application>
  <PresentationFormat>Widescreen</PresentationFormat>
  <Paragraphs>36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Calibri</vt:lpstr>
      <vt:lpstr>Times New Roman</vt:lpstr>
      <vt:lpstr>Arial-Rounded</vt:lpstr>
      <vt:lpstr>VNI 27 Bendigo</vt:lpstr>
      <vt:lpstr>Microsoft YaHei</vt:lpstr>
      <vt:lpstr>Arial Unicode MS</vt:lpstr>
      <vt:lpstr>NỀN 5</vt:lpstr>
      <vt:lpstr>nền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Phạm Thảo</cp:lastModifiedBy>
  <cp:revision>78</cp:revision>
  <dcterms:created xsi:type="dcterms:W3CDTF">2021-06-24T12:42:00Z</dcterms:created>
  <dcterms:modified xsi:type="dcterms:W3CDTF">2025-01-13T19:21:48Z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2D01B3FD3591482E8FD18F04AC984460_13</vt:lpwstr>
  </property>
  <property fmtid="{D5CDD505-2E9C-101B-9397-08002B2CF9AE}" pid="3" name="KSOProductBuildVer">
    <vt:lpwstr>1033-12.2.0.19307</vt:lpwstr>
  </property>
</Properties>
</file>