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522" r:id="rId4"/>
    <p:sldId id="555" r:id="rId5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>
            <a:fillRect/>
          </a:stretch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06" y="916370"/>
            <a:ext cx="11689194" cy="59815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006" y="73476"/>
            <a:ext cx="6715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và gọi tên các vật trong tranh.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1"/>
          <p:cNvSpPr/>
          <p:nvPr/>
        </p:nvSpPr>
        <p:spPr>
          <a:xfrm>
            <a:off x="2319488" y="4511602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nồi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ounded Rectangle 11"/>
          <p:cNvSpPr/>
          <p:nvPr/>
        </p:nvSpPr>
        <p:spPr>
          <a:xfrm>
            <a:off x="5093389" y="5940839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bát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ounded Rectangle 11"/>
          <p:cNvSpPr/>
          <p:nvPr/>
        </p:nvSpPr>
        <p:spPr>
          <a:xfrm>
            <a:off x="2524004" y="5746850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đĩa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ounded Rectangle 11"/>
          <p:cNvSpPr/>
          <p:nvPr/>
        </p:nvSpPr>
        <p:spPr>
          <a:xfrm>
            <a:off x="8149602" y="3784540"/>
            <a:ext cx="243640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quạt điện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Rounded Rectangle 11"/>
          <p:cNvSpPr/>
          <p:nvPr/>
        </p:nvSpPr>
        <p:spPr>
          <a:xfrm>
            <a:off x="7407326" y="4350353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ấm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Rounded Rectangle 11"/>
          <p:cNvSpPr/>
          <p:nvPr/>
        </p:nvSpPr>
        <p:spPr>
          <a:xfrm>
            <a:off x="8057555" y="5553652"/>
            <a:ext cx="161044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chén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Rounded Rectangle 11"/>
          <p:cNvSpPr/>
          <p:nvPr/>
        </p:nvSpPr>
        <p:spPr>
          <a:xfrm>
            <a:off x="1578511" y="2532485"/>
            <a:ext cx="243640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quạt trần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Rounded Rectangle 11"/>
          <p:cNvSpPr/>
          <p:nvPr/>
        </p:nvSpPr>
        <p:spPr>
          <a:xfrm>
            <a:off x="3939402" y="3892356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ghế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Rounded Rectangle 11"/>
          <p:cNvSpPr/>
          <p:nvPr/>
        </p:nvSpPr>
        <p:spPr>
          <a:xfrm>
            <a:off x="4014912" y="1666608"/>
            <a:ext cx="1146054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ti vi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Rounded Rectangle 11"/>
          <p:cNvSpPr/>
          <p:nvPr/>
        </p:nvSpPr>
        <p:spPr>
          <a:xfrm>
            <a:off x="5711647" y="3190531"/>
            <a:ext cx="2194036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mắc áo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ounded Rectangle 11"/>
          <p:cNvSpPr/>
          <p:nvPr/>
        </p:nvSpPr>
        <p:spPr>
          <a:xfrm>
            <a:off x="6096000" y="2532485"/>
            <a:ext cx="197910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giường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ounded Rectangle 11"/>
          <p:cNvSpPr/>
          <p:nvPr/>
        </p:nvSpPr>
        <p:spPr>
          <a:xfrm>
            <a:off x="1236313" y="5110462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chổi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Rounded Rectangle 11"/>
          <p:cNvSpPr/>
          <p:nvPr/>
        </p:nvSpPr>
        <p:spPr>
          <a:xfrm>
            <a:off x="9039131" y="1910402"/>
            <a:ext cx="1146054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gối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146" y="237027"/>
            <a:ext cx="991208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3 – 5 từ ngữ chỉ hoạt động gắn với các vật trong tranh ở bài tập 1.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3842" y="2006707"/>
            <a:ext cx="392934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3200" dirty="0">
                <a:latin typeface="+mj-lt"/>
              </a:rPr>
              <a:t>chổi – quét nhà</a:t>
            </a:r>
            <a:endParaRPr lang="vi-VN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025" y="557569"/>
            <a:ext cx="924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việc em làm ở nhà.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4830" y="1482103"/>
            <a:ext cx="393835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nhà.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WPS Presentation</Application>
  <PresentationFormat>Widescreen</PresentationFormat>
  <Paragraphs>36</Paragraphs>
  <Slides>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SimSun</vt:lpstr>
      <vt:lpstr>Wingdings</vt:lpstr>
      <vt:lpstr>Calibri</vt:lpstr>
      <vt:lpstr>Calibri</vt:lpstr>
      <vt:lpstr>Times New Roman</vt:lpstr>
      <vt:lpstr>Microsoft YaHei</vt:lpstr>
      <vt:lpstr>Arial Unicode MS</vt:lpstr>
      <vt:lpstr>Calibri Light</vt:lpstr>
      <vt:lpstr>NỀN 5</vt:lpstr>
      <vt:lpstr>nền 3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Phạm Thảo</cp:lastModifiedBy>
  <cp:revision>78</cp:revision>
  <dcterms:created xsi:type="dcterms:W3CDTF">2021-06-24T12:42:00Z</dcterms:created>
  <dcterms:modified xsi:type="dcterms:W3CDTF">2025-01-13T19:18:59Z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9C675314976B4C31AD50ACC887563700_13</vt:lpwstr>
  </property>
  <property fmtid="{D5CDD505-2E9C-101B-9397-08002B2CF9AE}" pid="3" name="KSOProductBuildVer">
    <vt:lpwstr>1033-12.2.0.19307</vt:lpwstr>
  </property>
</Properties>
</file>