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517" r:id="rId4"/>
    <p:sldId id="518" r:id="rId5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3467" y="1466088"/>
            <a:ext cx="10905066" cy="4107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334191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8" y="4896268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6170" y="334191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5616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56168" y="490476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4622105" y="237995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books&#10;&#10;Description automatically generated with low confidenc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7524" y="250019"/>
            <a:ext cx="10905066" cy="3733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3" y="4338560"/>
            <a:ext cx="2002693" cy="2084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162" y="4240680"/>
            <a:ext cx="2095500" cy="2221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673" y="4336670"/>
            <a:ext cx="1949160" cy="20294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518" y="4484308"/>
            <a:ext cx="1918347" cy="19652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6689" y="4269996"/>
            <a:ext cx="1949160" cy="2140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WPS Presentation</Application>
  <PresentationFormat>Widescreen</PresentationFormat>
  <Paragraphs>14</Paragraphs>
  <Slides>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Calibri</vt:lpstr>
      <vt:lpstr>Arial-Rounded</vt:lpstr>
      <vt:lpstr>VNI 27 Bendigo</vt:lpstr>
      <vt:lpstr>Times New Roman</vt:lpstr>
      <vt:lpstr>Microsoft YaHei</vt:lpstr>
      <vt:lpstr>Arial Unicode MS</vt:lpstr>
      <vt:lpstr>Calibri Light</vt:lpstr>
      <vt:lpstr>NỀN 5</vt:lpstr>
      <vt:lpstr>nền 3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Phạm Thảo</cp:lastModifiedBy>
  <cp:revision>78</cp:revision>
  <dcterms:created xsi:type="dcterms:W3CDTF">2021-06-24T12:42:00Z</dcterms:created>
  <dcterms:modified xsi:type="dcterms:W3CDTF">2025-01-13T19:16:31Z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E4239147F0B6460190D4132B72236950_13</vt:lpwstr>
  </property>
  <property fmtid="{D5CDD505-2E9C-101B-9397-08002B2CF9AE}" pid="3" name="KSOProductBuildVer">
    <vt:lpwstr>1033-12.2.0.19307</vt:lpwstr>
  </property>
</Properties>
</file>