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561" r:id="rId3"/>
    <p:sldId id="5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7247AB-66A0-46A7-A4AE-964B9BB060FD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68312-0786-4EE1-B972-0BB3D07F0B1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7057A-3CB6-4482-95B3-991E6705BD3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58438-8E98-4F0D-B134-7A50166EB27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748146" y="3657599"/>
          <a:ext cx="10261599" cy="2390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533"/>
                <a:gridCol w="3420533"/>
                <a:gridCol w="3420533"/>
              </a:tblGrid>
              <a:tr h="1557449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Từ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ngữ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chỉ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sự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vật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Từ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ngữ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chỉ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người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Ông</a:t>
                      </a:r>
                      <a:endParaRPr lang="en-US" sz="2000" dirty="0"/>
                    </a:p>
                    <a:p>
                      <a:r>
                        <a:rPr lang="en-US" sz="2000" dirty="0" err="1"/>
                        <a:t>Việt</a:t>
                      </a:r>
                      <a:endParaRPr lang="en-US" sz="2000" dirty="0"/>
                    </a:p>
                    <a:p>
                      <a:r>
                        <a:rPr lang="en-US" sz="2000" dirty="0"/>
                        <a:t>Na</a:t>
                      </a:r>
                      <a:endParaRPr lang="en-US" sz="2000" dirty="0"/>
                    </a:p>
                    <a:p>
                      <a:r>
                        <a:rPr lang="en-US" sz="2000" dirty="0" err="1"/>
                        <a:t>Cháu</a:t>
                      </a:r>
                      <a:endParaRPr lang="en-US" sz="2000" dirty="0"/>
                    </a:p>
                  </a:txBody>
                  <a:tcPr/>
                </a:tc>
              </a:tr>
              <a:tr h="833054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Từ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ngữ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chỉ</a:t>
                      </a:r>
                      <a:r>
                        <a:rPr lang="en-US" sz="2000" dirty="0"/>
                        <a:t>  </a:t>
                      </a:r>
                      <a:r>
                        <a:rPr lang="en-US" sz="2000" dirty="0" err="1"/>
                        <a:t>vật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Nhím</a:t>
                      </a:r>
                      <a:endParaRPr lang="en-US" sz="2000" dirty="0"/>
                    </a:p>
                    <a:p>
                      <a:r>
                        <a:rPr lang="en-US" sz="2000" dirty="0" err="1"/>
                        <a:t>Cánh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diều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36353"/>
            <a:ext cx="11684000" cy="2876550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711200" y="655782"/>
            <a:ext cx="4682836" cy="92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689600" y="646545"/>
            <a:ext cx="574501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619794" y="744583"/>
            <a:ext cx="8961120" cy="5432380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 flipV="1">
            <a:off x="2133600" y="1265382"/>
            <a:ext cx="3417455" cy="1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680364" y="1265382"/>
            <a:ext cx="4091709" cy="1847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WPS Presentation</Application>
  <PresentationFormat>Widescreen</PresentationFormat>
  <Paragraphs>16</Paragraphs>
  <Slides>2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SimSun</vt:lpstr>
      <vt:lpstr>Wingdings</vt:lpstr>
      <vt:lpstr>Calibri</vt:lpstr>
      <vt:lpstr>Arial</vt:lpstr>
      <vt:lpstr>Calibri</vt:lpstr>
      <vt:lpstr>Microsoft YaHei</vt:lpstr>
      <vt:lpstr>Arial Unicode MS</vt:lpstr>
      <vt:lpstr>Calibri Light</vt:lpstr>
      <vt:lpstr>1_Office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Phạm Thảo</cp:lastModifiedBy>
  <cp:revision>68</cp:revision>
  <dcterms:created xsi:type="dcterms:W3CDTF">2021-05-27T11:25:00Z</dcterms:created>
  <dcterms:modified xsi:type="dcterms:W3CDTF">2025-01-06T14:52:58Z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2FE5AE1D23314C4797ED6018406FA2EF_12</vt:lpwstr>
  </property>
  <property fmtid="{D5CDD505-2E9C-101B-9397-08002B2CF9AE}" pid="3" name="KSOProductBuildVer">
    <vt:lpwstr>1033-12.2.0.19307</vt:lpwstr>
  </property>
</Properties>
</file>