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</p:sldMasterIdLst>
  <p:notesMasterIdLst>
    <p:notesMasterId r:id="rId5"/>
  </p:notesMasterIdLst>
  <p:sldIdLst>
    <p:sldId id="505" r:id="rId3"/>
    <p:sldId id="50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247AB-66A0-46A7-A4AE-964B9BB060F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8312-0786-4EE1-B972-0BB3D07F0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05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45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68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83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16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9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1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11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5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2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9A347-BE13-4091-A7CB-6FC40EB5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lớp Hai chăm ngoan (Hát theo bài hát mẫu SGK lớp 2 Kết nối tri thức) (online-video-cutter.com) (2)">
            <a:hlinkClick r:id="" action="ppaction://media"/>
            <a:extLst>
              <a:ext uri="{FF2B5EF4-FFF2-40B4-BE49-F238E27FC236}">
                <a16:creationId xmlns="" xmlns:a16="http://schemas.microsoft.com/office/drawing/2014/main" id="{B3BD8D2D-EB31-439F-BACC-DF95A33B80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9517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0" y="-50062"/>
            <a:ext cx="7006856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3C668A-F705-4EC1-AA34-E5AF7DB50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21" y="1275353"/>
            <a:ext cx="8591550" cy="181927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07CA0FF-CEAA-4730-987F-B7B359D06150}"/>
              </a:ext>
            </a:extLst>
          </p:cNvPr>
          <p:cNvSpPr/>
          <p:nvPr/>
        </p:nvSpPr>
        <p:spPr>
          <a:xfrm>
            <a:off x="2519916" y="2977116"/>
            <a:ext cx="7251405" cy="1116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2EFB5EF-21F7-466F-A855-1522A8FEF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34" y="4420043"/>
            <a:ext cx="8429625" cy="9525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0A7C549-B275-4E49-80AB-18CD9DCBEA22}"/>
              </a:ext>
            </a:extLst>
          </p:cNvPr>
          <p:cNvSpPr/>
          <p:nvPr/>
        </p:nvSpPr>
        <p:spPr>
          <a:xfrm>
            <a:off x="2289543" y="5418950"/>
            <a:ext cx="7251405" cy="1116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383084" y="498763"/>
            <a:ext cx="4532161" cy="92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0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42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Arial-Rounded</vt:lpstr>
      <vt:lpstr>Calibri</vt:lpstr>
      <vt:lpstr>Times New Roman</vt:lpstr>
      <vt:lpstr>1_Default Design</vt:lpstr>
      <vt:lpstr>2_Office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huyentuyen2018@gmail.com</cp:lastModifiedBy>
  <cp:revision>64</cp:revision>
  <dcterms:created xsi:type="dcterms:W3CDTF">2021-05-27T11:25:34Z</dcterms:created>
  <dcterms:modified xsi:type="dcterms:W3CDTF">2025-01-06T11:33:26Z</dcterms:modified>
</cp:coreProperties>
</file>