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5"/>
  </p:notesMasterIdLst>
  <p:sldIdLst>
    <p:sldId id="510" r:id="rId3"/>
    <p:sldId id="50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06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30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1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77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15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17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4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41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38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5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9A347-BE13-4091-A7CB-6FC40EB5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Kết nối tri thức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xmlns="" id="{B3BD8D2D-EB31-439F-BACC-DF95A33B80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12214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593E17-85A1-48DB-A14C-885D1BF3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52" y="407803"/>
            <a:ext cx="9163050" cy="436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E999FE-86FA-4638-A3F1-5C17DD1264EE}"/>
              </a:ext>
            </a:extLst>
          </p:cNvPr>
          <p:cNvSpPr/>
          <p:nvPr/>
        </p:nvSpPr>
        <p:spPr>
          <a:xfrm>
            <a:off x="2604976" y="5029200"/>
            <a:ext cx="7421525" cy="1222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AutoNum type="alphaLcPeriod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he,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ctr">
              <a:buFontTx/>
              <a:buAutoNum type="alphaLcPeriod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he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90618" y="822036"/>
            <a:ext cx="2927927" cy="9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8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33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Arial-Rounded</vt:lpstr>
      <vt:lpstr>Calibri</vt:lpstr>
      <vt:lpstr>Times New Roman</vt:lpstr>
      <vt:lpstr>1_Default Design</vt:lpstr>
      <vt:lpstr>2_Office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huyentuyen2018@gmail.com</cp:lastModifiedBy>
  <cp:revision>64</cp:revision>
  <dcterms:created xsi:type="dcterms:W3CDTF">2021-05-27T11:25:34Z</dcterms:created>
  <dcterms:modified xsi:type="dcterms:W3CDTF">2025-01-06T11:37:52Z</dcterms:modified>
</cp:coreProperties>
</file>