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</p:sldMasterIdLst>
  <p:notesMasterIdLst>
    <p:notesMasterId r:id="rId5"/>
  </p:notesMasterIdLst>
  <p:sldIdLst>
    <p:sldId id="262" r:id="rId3"/>
    <p:sldId id="26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247AB-66A0-46A7-A4AE-964B9BB060F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8312-0786-4EE1-B972-0BB3D07F0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19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67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9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25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6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17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4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64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92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9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1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9A347-BE13-4091-A7CB-6FC40EB5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ọc sinh lớp Hai chăm ngoan (Hát theo bài hát mẫu SGK lớp 2 Kết nối tri thức) (online-video-cutter.com) (2)">
            <a:hlinkClick r:id="" action="ppaction://media"/>
            <a:extLst>
              <a:ext uri="{FF2B5EF4-FFF2-40B4-BE49-F238E27FC236}">
                <a16:creationId xmlns="" xmlns:a16="http://schemas.microsoft.com/office/drawing/2014/main" id="{B3BD8D2D-EB31-439F-BACC-DF95A33B80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37877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638744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70D577-1A5D-4FC9-BD39-7D4E39478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42" y="1623125"/>
            <a:ext cx="9067800" cy="32289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E0F8CFC-CD5A-4A18-8390-168AC315C179}"/>
              </a:ext>
            </a:extLst>
          </p:cNvPr>
          <p:cNvSpPr/>
          <p:nvPr/>
        </p:nvSpPr>
        <p:spPr>
          <a:xfrm>
            <a:off x="2784212" y="4951449"/>
            <a:ext cx="6188148" cy="16161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1E4FD3CF-C085-4755-89BA-A7EB842C17B4}"/>
              </a:ext>
            </a:extLst>
          </p:cNvPr>
          <p:cNvSpPr/>
          <p:nvPr/>
        </p:nvSpPr>
        <p:spPr>
          <a:xfrm>
            <a:off x="5677786" y="1722474"/>
            <a:ext cx="4455042" cy="15982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10691" y="1274618"/>
            <a:ext cx="35467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391564" y="1256145"/>
            <a:ext cx="1921163" cy="184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84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40</Words>
  <Application>Microsoft Office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Arial-Rounded</vt:lpstr>
      <vt:lpstr>Calibri</vt:lpstr>
      <vt:lpstr>Times New Roman</vt:lpstr>
      <vt:lpstr>1_Default Design</vt:lpstr>
      <vt:lpstr>2_Office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huyentuyen2018@gmail.com</cp:lastModifiedBy>
  <cp:revision>64</cp:revision>
  <dcterms:created xsi:type="dcterms:W3CDTF">2021-05-27T11:25:34Z</dcterms:created>
  <dcterms:modified xsi:type="dcterms:W3CDTF">2025-01-06T11:29:36Z</dcterms:modified>
</cp:coreProperties>
</file>