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840" y="3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xmlns=""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xmlns=""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xmlns=""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xmlns=""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xmlns=""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8" name="页脚占位符 7">
            <a:extLst>
              <a:ext uri="{FF2B5EF4-FFF2-40B4-BE49-F238E27FC236}">
                <a16:creationId xmlns:a16="http://schemas.microsoft.com/office/drawing/2014/main" xmlns=""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346B06-4FB3-4676-9E47-21BAD6295BAF}"/>
              </a:ext>
            </a:extLst>
          </p:cNvPr>
          <p:cNvSpPr>
            <a:spLocks noGrp="1"/>
          </p:cNvSpPr>
          <p:nvPr>
            <p:ph type="dt" sz="half" idx="10"/>
          </p:nvPr>
        </p:nvSpPr>
        <p:spPr/>
        <p:txBody>
          <a:bodyPr/>
          <a:lstStyle/>
          <a:p>
            <a:fld id="{3D9B8DC1-9081-4B8A-AB81-DC13AA855068}" type="datetimeFigureOut">
              <a:rPr lang="en-US" smtClean="0"/>
              <a:t>11/28/2025</a:t>
            </a:fld>
            <a:endParaRPr lang="en-US"/>
          </a:p>
        </p:txBody>
      </p:sp>
      <p:sp>
        <p:nvSpPr>
          <p:cNvPr id="5" name="Footer Placeholder 4">
            <a:extLst>
              <a:ext uri="{FF2B5EF4-FFF2-40B4-BE49-F238E27FC236}">
                <a16:creationId xmlns:a16="http://schemas.microsoft.com/office/drawing/2014/main" xmlns=""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4" name="页脚占位符 3">
            <a:extLst>
              <a:ext uri="{FF2B5EF4-FFF2-40B4-BE49-F238E27FC236}">
                <a16:creationId xmlns:a16="http://schemas.microsoft.com/office/drawing/2014/main" xmlns=""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3" name="页脚占位符 2">
            <a:extLst>
              <a:ext uri="{FF2B5EF4-FFF2-40B4-BE49-F238E27FC236}">
                <a16:creationId xmlns:a16="http://schemas.microsoft.com/office/drawing/2014/main" xmlns=""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xmlns=""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xmlns=""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e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2B970E04-E9AC-4B5F-231A-55BB8BE31DF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xmlns="" id="{7D3394F4-B99F-5C0A-50D8-C556BE830A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xmlns="" id="{08F8BFEE-E3C5-D32B-6EED-B3DBC1E53A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1.wdp"/><Relationship Id="rId3" Type="http://schemas.openxmlformats.org/officeDocument/2006/relationships/image" Target="../media/image29.png"/><Relationship Id="rId7" Type="http://schemas.microsoft.com/office/2007/relationships/hdphoto" Target="../media/hdphoto8.wdp"/><Relationship Id="rId12" Type="http://schemas.openxmlformats.org/officeDocument/2006/relationships/image" Target="../media/image38.png"/><Relationship Id="rId2" Type="http://schemas.openxmlformats.org/officeDocument/2006/relationships/image" Target="../media/image28.gif"/><Relationship Id="rId1" Type="http://schemas.openxmlformats.org/officeDocument/2006/relationships/slideLayout" Target="../slideLayouts/slideLayout55.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7.png"/><Relationship Id="rId10" Type="http://schemas.openxmlformats.org/officeDocument/2006/relationships/image" Target="../media/image30.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9.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4.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10.wdp"/><Relationship Id="rId11" Type="http://schemas.openxmlformats.org/officeDocument/2006/relationships/image" Target="../media/image41.png"/><Relationship Id="rId5" Type="http://schemas.openxmlformats.org/officeDocument/2006/relationships/image" Target="../media/image36.png"/><Relationship Id="rId10"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10.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6.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xmlns=""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xmlns=""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xmlns=""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
        <p:nvSpPr>
          <p:cNvPr id="6" name="TextBox 5"/>
          <p:cNvSpPr txBox="1"/>
          <p:nvPr/>
        </p:nvSpPr>
        <p:spPr>
          <a:xfrm>
            <a:off x="5735782" y="66675"/>
            <a:ext cx="5721927"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xmlns="" val="143287913"/>
                    </a:ext>
                  </a:extLst>
                </a:gridCol>
                <a:gridCol w="2802982">
                  <a:extLst>
                    <a:ext uri="{9D8B030D-6E8A-4147-A177-3AD203B41FA5}">
                      <a16:colId xmlns:a16="http://schemas.microsoft.com/office/drawing/2014/main" xmlns="" val="374679602"/>
                    </a:ext>
                  </a:extLst>
                </a:gridCol>
                <a:gridCol w="3018597">
                  <a:extLst>
                    <a:ext uri="{9D8B030D-6E8A-4147-A177-3AD203B41FA5}">
                      <a16:colId xmlns:a16="http://schemas.microsoft.com/office/drawing/2014/main" xmlns="" val="2331647636"/>
                    </a:ext>
                  </a:extLst>
                </a:gridCol>
                <a:gridCol w="3126403">
                  <a:extLst>
                    <a:ext uri="{9D8B030D-6E8A-4147-A177-3AD203B41FA5}">
                      <a16:colId xmlns:a16="http://schemas.microsoft.com/office/drawing/2014/main" xmlns=""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304564"/>
                  </a:ext>
                </a:extLst>
              </a:tr>
            </a:tbl>
          </a:graphicData>
        </a:graphic>
      </p:graphicFrame>
      <p:sp>
        <p:nvSpPr>
          <p:cNvPr id="7" name="TextBox 6">
            <a:extLst>
              <a:ext uri="{FF2B5EF4-FFF2-40B4-BE49-F238E27FC236}">
                <a16:creationId xmlns:a16="http://schemas.microsoft.com/office/drawing/2014/main" xmlns=""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xmlns=""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xmlns=""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xmlns=""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xmlns=""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xmlns=""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xmlns=""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xmlns=""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xmlns=""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xmlns=""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xmlns=""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xmlns=""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xmlns=""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xmlns=""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xmlns=""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xmlns=""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xmlns=""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xmlns=""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xmlns=""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EB0123-78F0-44A9-A912-96C11789354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xmlns=""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xmlns=""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xmlns=""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xmlns=""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xmlns=""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xmlns=""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xmlns=""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xmlns=""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xmlns=""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xmlns=""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xmlns=""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xmlns=""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834</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微软雅黑</vt:lpstr>
      <vt:lpstr>Algerian</vt:lpstr>
      <vt:lpstr>Arial</vt:lpstr>
      <vt:lpstr>Calibri</vt:lpstr>
      <vt:lpstr>Calibri Light</vt:lpstr>
      <vt:lpstr>Cambria</vt:lpstr>
      <vt:lpstr>Lato</vt:lpstr>
      <vt:lpstr>PangMenZhengDao</vt:lpstr>
      <vt:lpstr>Patrick Hand</vt:lpstr>
      <vt:lpstr>Source Han Sans HW SC</vt:lpstr>
      <vt:lpstr>Times New Roman</vt:lpstr>
      <vt:lpstr>Verdana</vt:lpstr>
      <vt:lpstr>思源黑体 CN Bold</vt:lpstr>
      <vt:lpstr>等线</vt:lpstr>
      <vt:lpstr>等线 Light</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huyentuyen2018@gmail.com</cp:lastModifiedBy>
  <cp:revision>43</cp:revision>
  <dcterms:created xsi:type="dcterms:W3CDTF">2023-08-09T10:06:45Z</dcterms:created>
  <dcterms:modified xsi:type="dcterms:W3CDTF">2025-11-28T09:21:52Z</dcterms:modified>
</cp:coreProperties>
</file>