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792" autoAdjust="0"/>
  </p:normalViewPr>
  <p:slideViewPr>
    <p:cSldViewPr snapToGrid="0">
      <p:cViewPr varScale="1">
        <p:scale>
          <a:sx n="65" d="100"/>
          <a:sy n="65" d="100"/>
        </p:scale>
        <p:origin x="7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=""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=""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=""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=""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=""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=""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=""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=""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=""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=""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=""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=""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=""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=""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=""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=""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=""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=""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=""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=""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=""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=""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=""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=""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=""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=""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=""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=""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408749D7-2C7B-0FF2-E2B1-37E60D20A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sv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268097" y="-5041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=""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2959" y="89711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=""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=""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=""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=""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=""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=""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=""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=""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=""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=""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=""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=""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=""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=""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=""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=""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=""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=""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=""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=""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=""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=""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=""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=""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61837" y="874282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3601" y="1870776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1194663"/>
            <a:ext cx="6761050" cy="973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2503" y="-84021"/>
            <a:ext cx="630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30521" y="2272955"/>
            <a:ext cx="11119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ÁNH SÁNG (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=""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=""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=""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=""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=""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=""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=""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=""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=""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=""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=""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=""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=""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</a:t>
            </a:r>
            <a:r>
              <a:rPr lang="vi-VN" sz="3600" b="1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hình </a:t>
            </a:r>
            <a:r>
              <a:rPr lang="en-US" sz="3600" b="1" smtClean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2</a:t>
            </a:r>
            <a:r>
              <a:rPr lang="vi-VN" sz="3600" b="1" smtClean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, </a:t>
            </a:r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=""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=""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9125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=""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=""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=""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</a:t>
            </a:r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</a:t>
            </a:r>
            <a:r>
              <a:rPr lang="vi-VN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vi-VN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=""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=""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=""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=""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=""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=""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=""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=""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=""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=""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=""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=""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=""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=""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=""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=""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=""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=""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=""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=""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=""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=""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=""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=""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=""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=""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=""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=""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=""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=""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=""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=""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=""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=""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=""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=""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=""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=""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=""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=""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=""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=""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=""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=""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=""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=""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=""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=""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=""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=""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=""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=""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=""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=""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=""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=""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=""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=""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=""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=""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=""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=""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=""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=""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=""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=""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09" y="3084500"/>
            <a:ext cx="7558677" cy="175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7989" y="-43609"/>
            <a:ext cx="57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=""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=""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=""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=""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=""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=""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=""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=""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=""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=""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942</Words>
  <Application>Microsoft Office PowerPoint</Application>
  <PresentationFormat>Widescreen</PresentationFormat>
  <Paragraphs>75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2005_iannnnnMTV</vt:lpstr>
      <vt:lpstr>Arial</vt:lpstr>
      <vt:lpstr>Calibri</vt:lpstr>
      <vt:lpstr>Calibri Light</vt:lpstr>
      <vt:lpstr>Cambria</vt:lpstr>
      <vt:lpstr>Coiny</vt:lpstr>
      <vt:lpstr>iCiel Pony</vt:lpstr>
      <vt:lpstr>Sukhumvit Set</vt:lpstr>
      <vt:lpstr>SVN-SAF</vt:lpstr>
      <vt:lpstr>Tahoma</vt:lpstr>
      <vt:lpstr>Times New Roman</vt:lpstr>
      <vt:lpstr>字魂105号-简雅黑</vt:lpstr>
      <vt:lpstr>等线</vt:lpstr>
      <vt:lpstr>等线 Light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huyentuyen2018@gmail.com</cp:lastModifiedBy>
  <cp:revision>56</cp:revision>
  <dcterms:created xsi:type="dcterms:W3CDTF">2023-08-09T12:18:31Z</dcterms:created>
  <dcterms:modified xsi:type="dcterms:W3CDTF">2025-10-31T01:08:03Z</dcterms:modified>
</cp:coreProperties>
</file>