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6" r:id="rId3"/>
  </p:sldMasterIdLst>
  <p:notesMasterIdLst>
    <p:notesMasterId r:id="rId42"/>
  </p:notesMasterIdLst>
  <p:sldIdLst>
    <p:sldId id="257" r:id="rId4"/>
    <p:sldId id="258" r:id="rId5"/>
    <p:sldId id="256" r:id="rId6"/>
    <p:sldId id="299" r:id="rId7"/>
    <p:sldId id="261" r:id="rId8"/>
    <p:sldId id="259" r:id="rId9"/>
    <p:sldId id="262" r:id="rId10"/>
    <p:sldId id="315" r:id="rId11"/>
    <p:sldId id="316" r:id="rId12"/>
    <p:sldId id="304" r:id="rId13"/>
    <p:sldId id="307" r:id="rId14"/>
    <p:sldId id="317" r:id="rId15"/>
    <p:sldId id="318" r:id="rId16"/>
    <p:sldId id="319" r:id="rId17"/>
    <p:sldId id="320" r:id="rId18"/>
    <p:sldId id="321" r:id="rId19"/>
    <p:sldId id="322" r:id="rId20"/>
    <p:sldId id="323" r:id="rId21"/>
    <p:sldId id="309" r:id="rId22"/>
    <p:sldId id="269" r:id="rId23"/>
    <p:sldId id="324" r:id="rId24"/>
    <p:sldId id="325" r:id="rId25"/>
    <p:sldId id="326" r:id="rId26"/>
    <p:sldId id="327" r:id="rId27"/>
    <p:sldId id="562" r:id="rId28"/>
    <p:sldId id="328" r:id="rId29"/>
    <p:sldId id="563" r:id="rId30"/>
    <p:sldId id="310" r:id="rId31"/>
    <p:sldId id="564" r:id="rId32"/>
    <p:sldId id="565" r:id="rId33"/>
    <p:sldId id="566" r:id="rId34"/>
    <p:sldId id="567" r:id="rId35"/>
    <p:sldId id="313" r:id="rId36"/>
    <p:sldId id="568" r:id="rId37"/>
    <p:sldId id="569" r:id="rId38"/>
    <p:sldId id="570" r:id="rId39"/>
    <p:sldId id="571" r:id="rId40"/>
    <p:sldId id="267" r:id="rId4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43" d="100"/>
          <a:sy n="43" d="100"/>
        </p:scale>
        <p:origin x="7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194884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3</a:t>
            </a:fld>
            <a:endParaRPr lang="en-US"/>
          </a:p>
        </p:txBody>
      </p:sp>
    </p:spTree>
    <p:extLst>
      <p:ext uri="{BB962C8B-B14F-4D97-AF65-F5344CB8AC3E}">
        <p14:creationId xmlns:p14="http://schemas.microsoft.com/office/powerpoint/2010/main" val="363133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t>2025/11/28</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t>‹#›</a:t>
            </a:fld>
            <a:endParaRPr lang="zh-CN" altLang="en-US">
              <a:solidFill>
                <a:prstClr val="black">
                  <a:tint val="75000"/>
                </a:prstClr>
              </a:solidFill>
              <a:ea typeface="字魂107号-萌趣欢乐体" panose="00000500000000000000" pitchFamily="2" charset="-122"/>
            </a:endParaRPr>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11/28/2025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9.png"/><Relationship Id="rId12" Type="http://schemas.openxmlformats.org/officeDocument/2006/relationships/image" Target="../media/image28.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13.png"/><Relationship Id="rId14" Type="http://schemas.openxmlformats.org/officeDocument/2006/relationships/image" Target="../media/image30.sv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5.svg"/><Relationship Id="rId5" Type="http://schemas.openxmlformats.org/officeDocument/2006/relationships/image" Target="../media/image4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8" name="Picture 7" descr="A close up of a 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7813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p:cNvPicPr>
            <a:picLocks noChangeAspect="1"/>
          </p:cNvPicPr>
          <p:nvPr/>
        </p:nvPicPr>
        <p:blipFill>
          <a:blip r:embed="rId3"/>
          <a:stretch>
            <a:fillRect/>
          </a:stretch>
        </p:blipFill>
        <p:spPr>
          <a:xfrm>
            <a:off x="4267200" y="2628900"/>
            <a:ext cx="9296400" cy="7095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p:cNvPicPr>
            <a:picLocks noChangeAspect="1"/>
          </p:cNvPicPr>
          <p:nvPr/>
        </p:nvPicPr>
        <p:blipFill>
          <a:blip r:embed="rId2"/>
          <a:stretch>
            <a:fillRect/>
          </a:stretch>
        </p:blipFill>
        <p:spPr>
          <a:xfrm>
            <a:off x="1600200" y="2857500"/>
            <a:ext cx="6759036" cy="5105400"/>
          </a:xfrm>
          <a:prstGeom prst="rect">
            <a:avLst/>
          </a:prstGeom>
        </p:spPr>
      </p:pic>
      <p:pic>
        <p:nvPicPr>
          <p:cNvPr id="4" name="Picture 3"/>
          <p:cNvPicPr>
            <a:picLocks noChangeAspect="1"/>
          </p:cNvPicPr>
          <p:nvPr/>
        </p:nvPicPr>
        <p:blipFill>
          <a:blip r:embed="rId3"/>
          <a:stretch>
            <a:fillRect/>
          </a:stretch>
        </p:blipFill>
        <p:spPr>
          <a:xfrm>
            <a:off x="4267200" y="495300"/>
            <a:ext cx="8382000" cy="1996799"/>
          </a:xfrm>
          <a:prstGeom prst="rect">
            <a:avLst/>
          </a:prstGeom>
        </p:spPr>
      </p:pic>
      <p:sp>
        <p:nvSpPr>
          <p:cNvPr id="5" name="Rectangle 4"/>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295400" y="2857500"/>
            <a:ext cx="7258826"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90600" y="2933700"/>
            <a:ext cx="7138744" cy="507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066800" y="3009900"/>
            <a:ext cx="7275576"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rot="-1114005">
            <a:off x="2636224" y="835652"/>
            <a:ext cx="626729" cy="689660"/>
          </a:xfrm>
          <a:custGeom>
            <a:avLst/>
            <a:gdLst/>
            <a:ahLst/>
            <a:cxnLst/>
            <a:rect l="l" t="t" r="r" b="b"/>
            <a:pathLst>
              <a:path w="626729" h="689660">
                <a:moveTo>
                  <a:pt x="0" y="0"/>
                </a:moveTo>
                <a:lnTo>
                  <a:pt x="626728" y="0"/>
                </a:lnTo>
                <a:lnTo>
                  <a:pt x="626728" y="689660"/>
                </a:lnTo>
                <a:lnTo>
                  <a:pt x="0" y="6896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2785810">
            <a:off x="1957877" y="1493585"/>
            <a:ext cx="470423" cy="517660"/>
          </a:xfrm>
          <a:custGeom>
            <a:avLst/>
            <a:gdLst/>
            <a:ahLst/>
            <a:cxnLst/>
            <a:rect l="l" t="t" r="r" b="b"/>
            <a:pathLst>
              <a:path w="470423" h="517660">
                <a:moveTo>
                  <a:pt x="0" y="0"/>
                </a:moveTo>
                <a:lnTo>
                  <a:pt x="470423" y="0"/>
                </a:lnTo>
                <a:lnTo>
                  <a:pt x="470423" y="517659"/>
                </a:lnTo>
                <a:lnTo>
                  <a:pt x="0" y="5176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35247" y="1925879"/>
            <a:ext cx="8261265" cy="9329971"/>
          </a:xfrm>
          <a:custGeom>
            <a:avLst/>
            <a:gdLst/>
            <a:ahLst/>
            <a:cxnLst/>
            <a:rect l="l" t="t" r="r" b="b"/>
            <a:pathLst>
              <a:path w="8261265" h="9329971">
                <a:moveTo>
                  <a:pt x="0" y="0"/>
                </a:moveTo>
                <a:lnTo>
                  <a:pt x="8261265" y="0"/>
                </a:lnTo>
                <a:lnTo>
                  <a:pt x="8261265" y="9329972"/>
                </a:lnTo>
                <a:lnTo>
                  <a:pt x="0" y="93299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6934200" y="1866900"/>
            <a:ext cx="9411714" cy="2800263"/>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7239000" y="2095500"/>
            <a:ext cx="8593516" cy="2031325"/>
          </a:xfrm>
          <a:prstGeom prst="rect">
            <a:avLst/>
          </a:prstGeom>
        </p:spPr>
        <p:txBody>
          <a:bodyPr lIns="0" tIns="0" rIns="0" bIns="0" rtlCol="0" anchor="t">
            <a:spAutoFit/>
          </a:bodyPr>
          <a:lstStyle/>
          <a:p>
            <a:pPr algn="ctr"/>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Nguyên nhân nào gây ra vụ hoả hoạn?</a:t>
            </a:r>
            <a:endParaRPr lang="en-US" sz="66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p:cNvPicPr>
            <a:picLocks noChangeAspect="1"/>
          </p:cNvPicPr>
          <p:nvPr/>
        </p:nvPicPr>
        <p:blipFill>
          <a:blip r:embed="rId3"/>
          <a:stretch>
            <a:fillRect/>
          </a:stretch>
        </p:blipFill>
        <p:spPr>
          <a:xfrm>
            <a:off x="1524000" y="3543300"/>
            <a:ext cx="15316200" cy="4514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447800" y="3314700"/>
            <a:ext cx="6436856" cy="46577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676400" y="2400300"/>
            <a:ext cx="5410200" cy="57298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4267200" y="495300"/>
            <a:ext cx="8382000" cy="1996799"/>
          </a:xfrm>
          <a:prstGeom prst="rect">
            <a:avLst/>
          </a:prstGeom>
        </p:spPr>
      </p:pic>
      <p:sp>
        <p:nvSpPr>
          <p:cNvPr id="5" name="Rectangle 4"/>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90600" y="2857500"/>
            <a:ext cx="6398821" cy="4648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p:cNvGrpSpPr/>
          <p:nvPr/>
        </p:nvGrpSpPr>
        <p:grpSpPr>
          <a:xfrm>
            <a:off x="-1" y="0"/>
            <a:ext cx="18288002" cy="8466123"/>
            <a:chOff x="-1" y="0"/>
            <a:chExt cx="12192001" cy="5644082"/>
          </a:xfrm>
        </p:grpSpPr>
        <p:grpSp>
          <p:nvGrpSpPr>
            <p:cNvPr id="18" name="Group 17"/>
            <p:cNvGrpSpPr/>
            <p:nvPr/>
          </p:nvGrpSpPr>
          <p:grpSpPr>
            <a:xfrm>
              <a:off x="-1" y="0"/>
              <a:ext cx="12192001" cy="3804557"/>
              <a:chOff x="-1" y="0"/>
              <a:chExt cx="12192001" cy="4808409"/>
            </a:xfrm>
          </p:grpSpPr>
          <p:sp>
            <p:nvSpPr>
              <p:cNvPr id="4" name="Rectangle 3"/>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p:cNvGrpSpPr/>
          <p:nvPr/>
        </p:nvGrpSpPr>
        <p:grpSpPr>
          <a:xfrm>
            <a:off x="4925846" y="24305"/>
            <a:ext cx="4301066" cy="1219200"/>
            <a:chOff x="5007836" y="507047"/>
            <a:chExt cx="1501614" cy="308638"/>
          </a:xfrm>
        </p:grpSpPr>
        <p:cxnSp>
          <p:nvCxnSpPr>
            <p:cNvPr id="20" name="Straight Connector 19"/>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p:cNvGrpSpPr/>
          <p:nvPr/>
        </p:nvGrpSpPr>
        <p:grpSpPr>
          <a:xfrm>
            <a:off x="13177165" y="26177"/>
            <a:ext cx="4301066" cy="1219200"/>
            <a:chOff x="5007836" y="507047"/>
            <a:chExt cx="1501614" cy="308638"/>
          </a:xfrm>
        </p:grpSpPr>
        <p:cxnSp>
          <p:nvCxnSpPr>
            <p:cNvPr id="27" name="Straight Connector 26"/>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p:cNvGrpSpPr/>
          <p:nvPr/>
        </p:nvGrpSpPr>
        <p:grpSpPr>
          <a:xfrm>
            <a:off x="424984" y="815295"/>
            <a:ext cx="3969689" cy="7680018"/>
            <a:chOff x="8805333" y="1495260"/>
            <a:chExt cx="2646459" cy="5120012"/>
          </a:xfrm>
        </p:grpSpPr>
        <p:sp>
          <p:nvSpPr>
            <p:cNvPr id="24" name="Rectangle 23"/>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a:fillRect/>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p:cNvGrpSpPr/>
          <p:nvPr/>
        </p:nvGrpSpPr>
        <p:grpSpPr>
          <a:xfrm>
            <a:off x="8066916" y="542926"/>
            <a:ext cx="10221084" cy="10313700"/>
            <a:chOff x="5197156" y="622700"/>
            <a:chExt cx="6840368" cy="6379332"/>
          </a:xfrm>
        </p:grpSpPr>
        <p:pic>
          <p:nvPicPr>
            <p:cNvPr id="13" name="Picture 12" descr="Graphical user interfac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a:fillRect/>
            </a:stretch>
          </p:blipFill>
          <p:spPr>
            <a:xfrm>
              <a:off x="5197156" y="622700"/>
              <a:ext cx="6840368" cy="6379332"/>
            </a:xfrm>
            <a:prstGeom prst="rect">
              <a:avLst/>
            </a:prstGeom>
          </p:spPr>
        </p:pic>
        <p:sp>
          <p:nvSpPr>
            <p:cNvPr id="45" name="TextBox 44"/>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p:cNvPicPr>
            <a:picLocks noChangeAspect="1"/>
          </p:cNvPicPr>
          <p:nvPr/>
        </p:nvPicPr>
        <p:blipFill>
          <a:blip r:embed="rId7"/>
          <a:stretch>
            <a:fillRect/>
          </a:stretch>
        </p:blipFill>
        <p:spPr>
          <a:xfrm>
            <a:off x="189864" y="403943"/>
            <a:ext cx="10278747" cy="247823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peech Bubble: Rectangle with Corners Rounded 6"/>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logo with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4" name="Freeform 3"/>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15" name="Picture 14"/>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723900"/>
            <a:ext cx="13258800" cy="2819400"/>
            <a:chOff x="7596554" y="2268721"/>
            <a:chExt cx="3908808" cy="2259412"/>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723900"/>
            <a:ext cx="13258800" cy="2819400"/>
            <a:chOff x="7596554" y="2268721"/>
            <a:chExt cx="3908808" cy="2259412"/>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yellow letters on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p:cNvPicPr>
            <a:picLocks noChangeAspect="1"/>
          </p:cNvPicPr>
          <p:nvPr/>
        </p:nvPicPr>
        <p:blipFill>
          <a:blip r:embed="rId2"/>
          <a:stretch>
            <a:fillRect/>
          </a:stretch>
        </p:blipFill>
        <p:spPr>
          <a:xfrm>
            <a:off x="2895600" y="1333500"/>
            <a:ext cx="12039600" cy="66967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657600" y="495300"/>
            <a:ext cx="13258800" cy="3279498"/>
            <a:chOff x="7596554" y="2268721"/>
            <a:chExt cx="3908808" cy="2729840"/>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657600" y="1104900"/>
            <a:ext cx="13258800" cy="2209800"/>
            <a:chOff x="7596554" y="2268721"/>
            <a:chExt cx="3908808" cy="2259412"/>
          </a:xfrm>
        </p:grpSpPr>
        <p:sp>
          <p:nvSpPr>
            <p:cNvPr id="22" name="Rounded Rectangle 10"/>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2"/>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3"/>
            <a:stretch>
              <a:fillRect/>
            </a:stretch>
          </a:blipFill>
        </p:spPr>
        <p:txBody>
          <a:bodyPr/>
          <a:lstStyle/>
          <a:p>
            <a:endParaRPr lang="en-US"/>
          </a:p>
        </p:txBody>
      </p:sp>
      <p:sp>
        <p:nvSpPr>
          <p:cNvPr id="4" name="Freeform 4"/>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4"/>
            <a:stretch>
              <a:fillRect/>
            </a:stretch>
          </a:blipFill>
        </p:spPr>
        <p:txBody>
          <a:bodyPr/>
          <a:lstStyle/>
          <a:p>
            <a:endParaRPr lang="en-US"/>
          </a:p>
        </p:txBody>
      </p:sp>
      <p:sp>
        <p:nvSpPr>
          <p:cNvPr id="5" name="Freeform 5"/>
          <p:cNvSpPr/>
          <p:nvPr/>
        </p:nvSpPr>
        <p:spPr>
          <a:xfrm>
            <a:off x="9413570" y="2368711"/>
            <a:ext cx="9219774" cy="8566009"/>
          </a:xfrm>
          <a:custGeom>
            <a:avLst/>
            <a:gdLst/>
            <a:ahLst/>
            <a:cxnLst/>
            <a:rect l="l" t="t" r="r" b="b"/>
            <a:pathLst>
              <a:path w="9219774" h="8566009">
                <a:moveTo>
                  <a:pt x="0" y="0"/>
                </a:moveTo>
                <a:lnTo>
                  <a:pt x="9219774" y="0"/>
                </a:lnTo>
                <a:lnTo>
                  <a:pt x="9219774" y="8566009"/>
                </a:lnTo>
                <a:lnTo>
                  <a:pt x="0" y="85660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10" name="Picture 9"/>
          <p:cNvPicPr>
            <a:picLocks noChangeAspect="1"/>
          </p:cNvPicPr>
          <p:nvPr/>
        </p:nvPicPr>
        <p:blipFill>
          <a:blip r:embed="rId7"/>
          <a:stretch>
            <a:fillRect/>
          </a:stretch>
        </p:blipFill>
        <p:spPr>
          <a:xfrm>
            <a:off x="2514600" y="3009900"/>
            <a:ext cx="8382727" cy="3487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neon colored word on a black background&#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p:cNvGrpSpPr/>
          <p:nvPr/>
        </p:nvGrpSpPr>
        <p:grpSpPr>
          <a:xfrm>
            <a:off x="2133600" y="1943100"/>
            <a:ext cx="14782800" cy="5581228"/>
            <a:chOff x="2098934" y="2575361"/>
            <a:chExt cx="8536164" cy="1355733"/>
          </a:xfrm>
        </p:grpSpPr>
        <p:sp>
          <p:nvSpPr>
            <p:cNvPr id="3" name="Rounded Rectangle 12"/>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p:cNvGrpSpPr/>
          <p:nvPr/>
        </p:nvGrpSpPr>
        <p:grpSpPr>
          <a:xfrm>
            <a:off x="3733800" y="952500"/>
            <a:ext cx="89154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p:cNvGrpSpPr/>
          <p:nvPr/>
        </p:nvGrpSpPr>
        <p:grpSpPr>
          <a:xfrm>
            <a:off x="3733800" y="952500"/>
            <a:ext cx="13258800" cy="2057401"/>
            <a:chOff x="7596554" y="2451917"/>
            <a:chExt cx="3908808" cy="1648761"/>
          </a:xfrm>
        </p:grpSpPr>
        <p:sp>
          <p:nvSpPr>
            <p:cNvPr id="22" name="Rounded Rectangle 10"/>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Custom</PresentationFormat>
  <Paragraphs>60</Paragraphs>
  <Slides>38</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Arial</vt:lpstr>
      <vt:lpstr>Arial-Rounded</vt:lpstr>
      <vt:lpstr>Calibri</vt:lpstr>
      <vt:lpstr>Calibri Light</vt:lpstr>
      <vt:lpstr>Cambria</vt:lpstr>
      <vt:lpstr>Glacial Indifference</vt:lpstr>
      <vt:lpstr>inpin heiti</vt:lpstr>
      <vt:lpstr>Mali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huyentuyen2018@gmail.com</cp:lastModifiedBy>
  <cp:revision>48</cp:revision>
  <dcterms:created xsi:type="dcterms:W3CDTF">2006-08-16T00:00:00Z</dcterms:created>
  <dcterms:modified xsi:type="dcterms:W3CDTF">2025-11-28T09:07:50Z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CAA6C1158FCA48499A1675F4D524127E_12</vt:lpwstr>
  </property>
  <property fmtid="{D5CDD505-2E9C-101B-9397-08002B2CF9AE}" pid="3" name="KSOProductBuildVer">
    <vt:lpwstr>1033-12.2.0.18283</vt:lpwstr>
  </property>
</Properties>
</file>