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3" r:id="rId3"/>
    <p:sldId id="266" r:id="rId4"/>
    <p:sldId id="262" r:id="rId5"/>
    <p:sldId id="267" r:id="rId6"/>
    <p:sldId id="270" r:id="rId7"/>
    <p:sldId id="269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2AE004-5D22-4EEF-9033-3EC30B490512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B28E07-7B26-4B73-84BB-2E881B3BF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E004-5D22-4EEF-9033-3EC30B490512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E07-7B26-4B73-84BB-2E881B3BF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E004-5D22-4EEF-9033-3EC30B490512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E07-7B26-4B73-84BB-2E881B3BF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E004-5D22-4EEF-9033-3EC30B490512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E07-7B26-4B73-84BB-2E881B3BF4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E004-5D22-4EEF-9033-3EC30B490512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E07-7B26-4B73-84BB-2E881B3BF4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E004-5D22-4EEF-9033-3EC30B490512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E07-7B26-4B73-84BB-2E881B3BF4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E004-5D22-4EEF-9033-3EC30B490512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E07-7B26-4B73-84BB-2E881B3BF4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E004-5D22-4EEF-9033-3EC30B490512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E07-7B26-4B73-84BB-2E881B3BF40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E004-5D22-4EEF-9033-3EC30B490512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E07-7B26-4B73-84BB-2E881B3BF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62AE004-5D22-4EEF-9033-3EC30B490512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8E07-7B26-4B73-84BB-2E881B3BF4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2AE004-5D22-4EEF-9033-3EC30B490512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B28E07-7B26-4B73-84BB-2E881B3BF40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2AE004-5D22-4EEF-9033-3EC30B490512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B28E07-7B26-4B73-84BB-2E881B3BF4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54295"/>
            <a:ext cx="10515600" cy="1522667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9: </a:t>
            </a:r>
            <a:r>
              <a:rPr lang="en-US" b="1" dirty="0" err="1">
                <a:solidFill>
                  <a:srgbClr val="FF0000"/>
                </a:solidFill>
              </a:rPr>
              <a:t>Hoạt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sản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xuất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nghiệp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10 : </a:t>
            </a:r>
            <a:r>
              <a:rPr lang="en-US" b="1" dirty="0" err="1">
                <a:solidFill>
                  <a:srgbClr val="FF0000"/>
                </a:solidFill>
              </a:rPr>
              <a:t>Hoạt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sản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xuất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thủ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nghiệp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11: Di </a:t>
            </a:r>
            <a:r>
              <a:rPr lang="en-US" b="1" dirty="0" err="1">
                <a:solidFill>
                  <a:srgbClr val="FF0000"/>
                </a:solidFill>
              </a:rPr>
              <a:t>tích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lịch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sử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en-US" b="1" dirty="0" err="1">
                <a:solidFill>
                  <a:srgbClr val="FF0000"/>
                </a:solidFill>
              </a:rPr>
              <a:t>văn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hóa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cảnh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thiên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nhiên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83920" y="313575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CỘNG ĐỒNG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ĐỊA PHƯƠNG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85672" y="2322576"/>
            <a:ext cx="9144000" cy="90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0919" y="1387404"/>
            <a:ext cx="3382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786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03" y="718364"/>
            <a:ext cx="1907335" cy="168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5" y="718364"/>
            <a:ext cx="1907335" cy="168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5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654295"/>
            <a:ext cx="10515600" cy="1522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83920" y="2565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85672" y="2112422"/>
            <a:ext cx="9144000" cy="90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0919" y="1387404"/>
            <a:ext cx="3382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175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03" y="718364"/>
            <a:ext cx="1706677" cy="150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750391" y="3699097"/>
            <a:ext cx="5823712" cy="85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tù</a:t>
            </a:r>
            <a:r>
              <a:rPr lang="en-US" sz="2400" b="1" dirty="0"/>
              <a:t> </a:t>
            </a:r>
            <a:r>
              <a:rPr lang="en-US" sz="2400" b="1" dirty="0" err="1" smtClean="0"/>
              <a:t>Phú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Quốc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548319" y="4717670"/>
            <a:ext cx="5781353" cy="85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 err="1"/>
              <a:t>Lăng</a:t>
            </a:r>
            <a:r>
              <a:rPr lang="en-US" sz="2400" b="1" dirty="0"/>
              <a:t> </a:t>
            </a:r>
            <a:r>
              <a:rPr lang="en-US" sz="2400" b="1" dirty="0" err="1"/>
              <a:t>chủ</a:t>
            </a:r>
            <a:r>
              <a:rPr lang="en-US" sz="2400" b="1" dirty="0"/>
              <a:t> </a:t>
            </a:r>
            <a:r>
              <a:rPr lang="en-US" sz="2400" b="1" dirty="0" err="1"/>
              <a:t>tịch</a:t>
            </a:r>
            <a:r>
              <a:rPr lang="en-US" sz="2400" b="1" dirty="0"/>
              <a:t> </a:t>
            </a:r>
            <a:r>
              <a:rPr lang="en-US" sz="2400" b="1" dirty="0" err="1"/>
              <a:t>Hồ</a:t>
            </a:r>
            <a:r>
              <a:rPr lang="en-US" sz="2400" b="1" dirty="0"/>
              <a:t> </a:t>
            </a:r>
            <a:r>
              <a:rPr lang="en-US" sz="2400" b="1" dirty="0" err="1"/>
              <a:t>Chí</a:t>
            </a:r>
            <a:r>
              <a:rPr lang="en-US" sz="2400" b="1" dirty="0"/>
              <a:t> Minh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278042" y="5796627"/>
            <a:ext cx="5781353" cy="85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 err="1"/>
              <a:t>Chùa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Cột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4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88" y="-138937"/>
            <a:ext cx="12192000" cy="6867983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185672" y="887229"/>
            <a:ext cx="9144000" cy="90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38200" y="1480534"/>
            <a:ext cx="2572512" cy="90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50832" y="4618892"/>
            <a:ext cx="1629506" cy="211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solidFill>
                  <a:schemeClr val="tx1"/>
                </a:solidFill>
              </a:rPr>
              <a:t>Trồng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bảo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rừng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thủy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hải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sản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1" y="4618892"/>
            <a:ext cx="1500554" cy="211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Trồng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trọt</a:t>
            </a:r>
            <a:r>
              <a:rPr lang="en-US" sz="2400" b="1" dirty="0">
                <a:solidFill>
                  <a:schemeClr val="tx1"/>
                </a:solidFill>
              </a:rPr>
              <a:t>; </a:t>
            </a:r>
            <a:r>
              <a:rPr lang="en-US" sz="2400" b="1" dirty="0" err="1">
                <a:solidFill>
                  <a:schemeClr val="tx1"/>
                </a:solidFill>
              </a:rPr>
              <a:t>chăn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nuôi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2031" y="4618892"/>
            <a:ext cx="1619425" cy="211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Lương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thực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thực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phẩm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69507" y="4618892"/>
            <a:ext cx="1619425" cy="209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solidFill>
                  <a:schemeClr val="tx1"/>
                </a:solidFill>
              </a:rPr>
              <a:t>Nguyên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liệu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ngành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sản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xuất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924801" y="4501662"/>
            <a:ext cx="1875691" cy="2227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P</a:t>
            </a:r>
            <a:r>
              <a:rPr lang="en-US" sz="2400" b="1" dirty="0" err="1" smtClean="0">
                <a:solidFill>
                  <a:schemeClr val="tx1"/>
                </a:solidFill>
              </a:rPr>
              <a:t>hục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vụ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cuộc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sống</a:t>
            </a:r>
            <a:r>
              <a:rPr lang="en-US" sz="2400" b="1" dirty="0">
                <a:solidFill>
                  <a:schemeClr val="tx1"/>
                </a:solidFill>
              </a:rPr>
              <a:t> con </a:t>
            </a:r>
            <a:r>
              <a:rPr lang="en-US" sz="2400" b="1" dirty="0" err="1" smtClean="0">
                <a:solidFill>
                  <a:schemeClr val="tx1"/>
                </a:solidFill>
              </a:rPr>
              <a:t>người</a:t>
            </a:r>
            <a:r>
              <a:rPr lang="en-US" sz="2400" b="1" dirty="0"/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phục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cụ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ngành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sản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xuất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29446" y="4501662"/>
            <a:ext cx="2028092" cy="2215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solidFill>
                  <a:schemeClr val="tx1"/>
                </a:solidFill>
              </a:rPr>
              <a:t>B</a:t>
            </a:r>
            <a:r>
              <a:rPr lang="en-US" sz="2400" b="1" dirty="0" err="1" smtClean="0">
                <a:solidFill>
                  <a:schemeClr val="tx1"/>
                </a:solidFill>
              </a:rPr>
              <a:t>ảo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môi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trường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sức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khỏe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cộng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đồng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lại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lợi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ích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kinh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tế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2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9237785" y="2907323"/>
            <a:ext cx="2356338" cy="85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tù</a:t>
            </a:r>
            <a:r>
              <a:rPr lang="en-US" sz="2400" b="1" dirty="0"/>
              <a:t> </a:t>
            </a:r>
            <a:r>
              <a:rPr lang="en-US" sz="2400" b="1" dirty="0" err="1" smtClean="0"/>
              <a:t>Phú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Quốc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237785" y="3915508"/>
            <a:ext cx="2356338" cy="85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 err="1"/>
              <a:t>Lăng</a:t>
            </a:r>
            <a:r>
              <a:rPr lang="en-US" sz="2400" b="1" dirty="0"/>
              <a:t> </a:t>
            </a:r>
            <a:r>
              <a:rPr lang="en-US" sz="2400" b="1" dirty="0" err="1"/>
              <a:t>chủ</a:t>
            </a:r>
            <a:r>
              <a:rPr lang="en-US" sz="2400" b="1" dirty="0"/>
              <a:t> </a:t>
            </a:r>
            <a:r>
              <a:rPr lang="en-US" sz="2400" b="1" dirty="0" err="1"/>
              <a:t>tịch</a:t>
            </a:r>
            <a:r>
              <a:rPr lang="en-US" sz="2400" b="1" dirty="0"/>
              <a:t> </a:t>
            </a:r>
            <a:r>
              <a:rPr lang="en-US" sz="2400" b="1" dirty="0" err="1"/>
              <a:t>Hồ</a:t>
            </a:r>
            <a:r>
              <a:rPr lang="en-US" sz="2400" b="1" dirty="0"/>
              <a:t> </a:t>
            </a:r>
            <a:r>
              <a:rPr lang="en-US" sz="2400" b="1" dirty="0" err="1"/>
              <a:t>Chí</a:t>
            </a:r>
            <a:r>
              <a:rPr lang="en-US" sz="2400" b="1" dirty="0"/>
              <a:t> Minh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5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161621"/>
              </p:ext>
            </p:extLst>
          </p:nvPr>
        </p:nvGraphicFramePr>
        <p:xfrm>
          <a:off x="281354" y="2185051"/>
          <a:ext cx="1193409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Nên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làm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Không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nên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làm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35300" algn="l"/>
                        </a:tabLst>
                      </a:pP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Tuân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thủ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tham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endParaRPr kumimoji="0"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35300" algn="l"/>
                        </a:tabLst>
                      </a:pP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tổn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hại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endParaRPr kumimoji="0"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35300" algn="l"/>
                        </a:tabLst>
                      </a:pP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Phân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loại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rác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thải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đúng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endParaRPr kumimoji="0"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35300" algn="l"/>
                        </a:tabLst>
                      </a:pP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Nghiêm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túc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chú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ý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lắng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nghe</a:t>
                      </a:r>
                      <a:endParaRPr kumimoji="0"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35300" algn="l"/>
                        </a:tabLst>
                      </a:pP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Vứt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rác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đúng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nơi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35300" algn="l"/>
                        </a:tabLst>
                      </a:pP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Leo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trèo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lên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endParaRPr kumimoji="0"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35300" algn="l"/>
                        </a:tabLst>
                      </a:pP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bậy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lên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endParaRPr kumimoji="0"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35300" algn="l"/>
                        </a:tabLst>
                      </a:pP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Phân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loại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rác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endParaRPr kumimoji="0"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35300" algn="l"/>
                        </a:tabLst>
                      </a:pP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Đùa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nghịch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tham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endParaRPr kumimoji="0"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6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35300" algn="l"/>
                        </a:tabLst>
                      </a:pP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Vứt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rác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bừa</a:t>
                      </a:r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bãi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9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52400" y="117230"/>
            <a:ext cx="1245093" cy="1255096"/>
          </a:xfrm>
          <a:prstGeom prst="rect">
            <a:avLst/>
          </a:prstGeom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03" y="35895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53" y="165751"/>
            <a:ext cx="1603785" cy="141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03" y="165751"/>
            <a:ext cx="2435900" cy="2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3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122" y="259304"/>
            <a:ext cx="102225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Câu</a:t>
            </a:r>
            <a:r>
              <a:rPr lang="en-US" sz="3200" b="1" dirty="0" smtClean="0"/>
              <a:t> 3. </a:t>
            </a:r>
            <a:r>
              <a:rPr lang="en-US" sz="3200" b="1" dirty="0" err="1" smtClean="0"/>
              <a:t>Kể</a:t>
            </a:r>
            <a:r>
              <a:rPr lang="en-US" sz="3200" b="1" dirty="0" smtClean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việc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gia</a:t>
            </a:r>
            <a:r>
              <a:rPr lang="en-US" sz="3200" b="1" dirty="0"/>
              <a:t> </a:t>
            </a:r>
            <a:r>
              <a:rPr lang="en-US" sz="3200" b="1" dirty="0" err="1"/>
              <a:t>đình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tiêu</a:t>
            </a:r>
            <a:r>
              <a:rPr lang="en-US" sz="3200" b="1" dirty="0"/>
              <a:t>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tiết</a:t>
            </a:r>
            <a:r>
              <a:rPr lang="en-US" sz="3200" b="1" dirty="0"/>
              <a:t> </a:t>
            </a:r>
            <a:r>
              <a:rPr lang="en-US" sz="3200" b="1" dirty="0" err="1"/>
              <a:t>kiệm</a:t>
            </a:r>
            <a:r>
              <a:rPr lang="en-US" sz="3200" b="1" dirty="0"/>
              <a:t>, </a:t>
            </a:r>
            <a:r>
              <a:rPr lang="en-US" sz="3200" b="1" dirty="0" err="1"/>
              <a:t>bảo</a:t>
            </a:r>
            <a:r>
              <a:rPr lang="en-US" sz="3200" b="1" dirty="0"/>
              <a:t> </a:t>
            </a:r>
            <a:r>
              <a:rPr lang="en-US" sz="3200" b="1" dirty="0" err="1"/>
              <a:t>vệ</a:t>
            </a:r>
            <a:r>
              <a:rPr lang="en-US" sz="3200" b="1" dirty="0"/>
              <a:t>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cuộc</a:t>
            </a:r>
            <a:r>
              <a:rPr lang="en-US" sz="3200" b="1" dirty="0"/>
              <a:t> </a:t>
            </a:r>
            <a:r>
              <a:rPr lang="en-US" sz="3200" b="1" dirty="0" err="1"/>
              <a:t>sống</a:t>
            </a:r>
            <a:r>
              <a:rPr lang="en-US" sz="3200" b="1" dirty="0"/>
              <a:t> </a:t>
            </a:r>
            <a:r>
              <a:rPr lang="en-US" sz="3200" b="1" dirty="0" err="1"/>
              <a:t>hằng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243737" y="386861"/>
            <a:ext cx="1245093" cy="1255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6283" y="2133325"/>
            <a:ext cx="107043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lấy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quán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Tái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phẩm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cũ</a:t>
            </a:r>
            <a:r>
              <a:rPr lang="en-US" sz="3200" b="1" dirty="0" smtClean="0">
                <a:solidFill>
                  <a:srgbClr val="FF0000"/>
                </a:solidFill>
              </a:rPr>
              <a:t>. 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mua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những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thực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thiết</a:t>
            </a:r>
            <a:endParaRPr lang="en-US" sz="3200" dirty="0">
              <a:solidFill>
                <a:srgbClr val="FF000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Tắt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Sử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dụng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cũ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chị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cũ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bừa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bãi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….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8830" y="515035"/>
            <a:ext cx="105507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smtClean="0"/>
              <a:t>2- </a:t>
            </a:r>
            <a:r>
              <a:rPr lang="en-US" sz="3200" b="1" dirty="0" err="1" smtClean="0"/>
              <a:t>Em</a:t>
            </a:r>
            <a:r>
              <a:rPr lang="en-US" sz="3200" b="1" dirty="0" smtClean="0"/>
              <a:t> </a:t>
            </a:r>
            <a:r>
              <a:rPr lang="en-US" sz="3200" b="1" dirty="0" err="1"/>
              <a:t>sẽ</a:t>
            </a:r>
            <a:r>
              <a:rPr lang="en-US" sz="3200" b="1" dirty="0"/>
              <a:t> </a:t>
            </a:r>
            <a:r>
              <a:rPr lang="en-US" sz="3200" b="1" dirty="0" err="1"/>
              <a:t>ứng</a:t>
            </a:r>
            <a:r>
              <a:rPr lang="en-US" sz="3200" b="1" dirty="0"/>
              <a:t> </a:t>
            </a:r>
            <a:r>
              <a:rPr lang="en-US" sz="3200" b="1" dirty="0" err="1"/>
              <a:t>xử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thế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tình</a:t>
            </a:r>
            <a:r>
              <a:rPr lang="en-US" sz="3200" b="1" dirty="0"/>
              <a:t> </a:t>
            </a:r>
            <a:r>
              <a:rPr lang="en-US" sz="3200" b="1" dirty="0" err="1"/>
              <a:t>huống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243737" y="386861"/>
            <a:ext cx="1245093" cy="125509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7" y="1768476"/>
            <a:ext cx="7101498" cy="410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73109" y="1325213"/>
            <a:ext cx="44664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tắt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tivi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đèn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nhắc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nhở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trai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tivi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dụng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Như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phí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Chúng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cần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kiệm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điện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trường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2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Scanner 12-31-2020 09.43_4.jpg">
            <a:extLst>
              <a:ext uri="{FF2B5EF4-FFF2-40B4-BE49-F238E27FC236}">
                <a16:creationId xmlns:a16="http://schemas.microsoft.com/office/drawing/2014/main" id="{6AAC1FEA-5FCC-FDD6-F8C0-5629728FAC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6552" t="3361" r="8277" b="9244"/>
          <a:stretch>
            <a:fillRect/>
          </a:stretch>
        </p:blipFill>
        <p:spPr>
          <a:xfrm>
            <a:off x="0" y="0"/>
            <a:ext cx="1226235" cy="1226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2822" y="136063"/>
            <a:ext cx="4637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Báo</a:t>
            </a:r>
            <a:r>
              <a:rPr lang="en-US" sz="3200" b="1" dirty="0"/>
              <a:t> </a:t>
            </a:r>
            <a:r>
              <a:rPr lang="en-US" sz="3200" b="1" dirty="0" err="1"/>
              <a:t>cáo</a:t>
            </a:r>
            <a:r>
              <a:rPr lang="en-US" sz="3200" b="1" dirty="0"/>
              <a:t> </a:t>
            </a:r>
            <a:r>
              <a:rPr lang="en-US" sz="3200" b="1" dirty="0" err="1"/>
              <a:t>kết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dự</a:t>
            </a:r>
            <a:r>
              <a:rPr lang="en-US" sz="3200" b="1" dirty="0"/>
              <a:t> </a:t>
            </a:r>
            <a:r>
              <a:rPr lang="en-US" sz="3200" b="1" dirty="0" err="1"/>
              <a:t>án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254238" y="663528"/>
            <a:ext cx="8124224" cy="679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Dự</a:t>
            </a:r>
            <a:r>
              <a:rPr lang="en-US" sz="3200" b="1" dirty="0"/>
              <a:t> </a:t>
            </a:r>
            <a:r>
              <a:rPr lang="en-US" sz="3200" b="1" dirty="0" err="1"/>
              <a:t>án</a:t>
            </a:r>
            <a:r>
              <a:rPr lang="en-US" sz="3200" b="1" dirty="0"/>
              <a:t>: </a:t>
            </a:r>
            <a:r>
              <a:rPr lang="en-US" sz="3200" b="1" dirty="0" err="1"/>
              <a:t>Giới</a:t>
            </a:r>
            <a:r>
              <a:rPr lang="en-US" sz="3200" b="1" dirty="0"/>
              <a:t> </a:t>
            </a:r>
            <a:r>
              <a:rPr lang="en-US" sz="3200" b="1" dirty="0" err="1"/>
              <a:t>thiệu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 smtClean="0"/>
              <a:t>em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1393933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Chia </a:t>
            </a:r>
            <a:r>
              <a:rPr lang="en-US" sz="3200" b="1" dirty="0" err="1">
                <a:solidFill>
                  <a:srgbClr val="FF0000"/>
                </a:solidFill>
              </a:rPr>
              <a:t>sẻ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việc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nhóm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trước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Nêu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niềm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địa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mình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2622794"/>
            <a:ext cx="5756275" cy="41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5884" y="3009873"/>
            <a:ext cx="47928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sinh</a:t>
            </a:r>
            <a:r>
              <a:rPr lang="en-US" sz="3200" b="1" dirty="0"/>
              <a:t> </a:t>
            </a:r>
            <a:r>
              <a:rPr lang="en-US" sz="3200" b="1" dirty="0" err="1"/>
              <a:t>báo</a:t>
            </a:r>
            <a:r>
              <a:rPr lang="en-US" sz="3200" b="1" dirty="0"/>
              <a:t> </a:t>
            </a:r>
            <a:r>
              <a:rPr lang="en-US" sz="3200" b="1" dirty="0" err="1"/>
              <a:t>cáo</a:t>
            </a:r>
            <a:r>
              <a:rPr lang="en-US" sz="3200" b="1" dirty="0"/>
              <a:t> </a:t>
            </a:r>
            <a:r>
              <a:rPr lang="en-US" sz="3200" b="1" dirty="0" err="1"/>
              <a:t>kết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dự</a:t>
            </a:r>
            <a:r>
              <a:rPr lang="en-US" sz="3200" b="1" dirty="0"/>
              <a:t> </a:t>
            </a:r>
            <a:r>
              <a:rPr lang="en-US" sz="3200" b="1" dirty="0" err="1"/>
              <a:t>án</a:t>
            </a:r>
            <a:r>
              <a:rPr lang="en-US" sz="3200" b="1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257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46" y="175847"/>
            <a:ext cx="10061575" cy="61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03" y="718364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8" y="1795259"/>
            <a:ext cx="1867622" cy="165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</TotalTime>
  <Words>390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* Nêu tên các bài đã học ở  CHỦ ĐỀ 3: CỘNG ĐỒNG VÀ ĐỊA PHƯƠNG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Thai</dc:creator>
  <cp:lastModifiedBy>minhkhanh.t93@gmail.com</cp:lastModifiedBy>
  <cp:revision>46</cp:revision>
  <dcterms:created xsi:type="dcterms:W3CDTF">2022-12-04T02:58:52Z</dcterms:created>
  <dcterms:modified xsi:type="dcterms:W3CDTF">2025-12-14T15:56:45Z</dcterms:modified>
</cp:coreProperties>
</file>