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Lst>
  <p:notesMasterIdLst>
    <p:notesMasterId r:id="rId12"/>
  </p:notesMasterIdLst>
  <p:handoutMasterIdLst>
    <p:handoutMasterId r:id="rId13"/>
  </p:handoutMasterIdLst>
  <p:sldIdLst>
    <p:sldId id="257" r:id="rId4"/>
    <p:sldId id="265" r:id="rId5"/>
    <p:sldId id="306" r:id="rId6"/>
    <p:sldId id="266" r:id="rId7"/>
    <p:sldId id="315" r:id="rId8"/>
    <p:sldId id="414" r:id="rId9"/>
    <p:sldId id="415" r:id="rId10"/>
    <p:sldId id="41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061" autoAdjust="0"/>
  </p:normalViewPr>
  <p:slideViewPr>
    <p:cSldViewPr snapToGrid="0">
      <p:cViewPr varScale="1">
        <p:scale>
          <a:sx n="63" d="100"/>
          <a:sy n="63" d="100"/>
        </p:scale>
        <p:origin x="1002" y="7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15/12/2025</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D77A2B-CAD7-4CFC-C45D-EC9CA23BC25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4B4FC69-8C70-D4EE-612F-E1308C6304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037278C3-D2C7-17FC-F61D-B93FECE04E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E26D2AC-BE5E-2403-7623-96A68FE2E1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8247135-A29D-14CD-5BFE-EA1923B28C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2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27.png"/><Relationship Id="rId4" Type="http://schemas.openxmlformats.org/officeDocument/2006/relationships/image" Target="../media/image61.sv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428" y="-167507"/>
            <a:ext cx="1732700" cy="17327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7"/>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8"/>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id="{AAE460E1-2057-FE5B-DCDA-7E8879F30424}"/>
              </a:ext>
            </a:extLst>
          </p:cNvPr>
          <p:cNvPicPr>
            <a:picLocks noChangeAspect="1"/>
          </p:cNvPicPr>
          <p:nvPr/>
        </p:nvPicPr>
        <p:blipFill>
          <a:blip r:embed="rId9"/>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425</TotalTime>
  <Words>413</Words>
  <Application>Microsoft Office PowerPoint</Application>
  <PresentationFormat>Widescreen</PresentationFormat>
  <Paragraphs>20</Paragraphs>
  <Slides>8</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vt:i4>
      </vt:variant>
    </vt:vector>
  </HeadingPairs>
  <TitlesOfParts>
    <vt:vector size="23" baseType="lpstr">
      <vt:lpstr>Microsoft YaHei</vt:lpstr>
      <vt:lpstr>Microsoft YaHei</vt:lpstr>
      <vt:lpstr>Arial</vt:lpstr>
      <vt:lpstr>Calibri</vt:lpstr>
      <vt:lpstr>Calibri Light</vt:lpstr>
      <vt:lpstr>Cambria</vt:lpstr>
      <vt:lpstr>等线</vt:lpstr>
      <vt:lpstr>等线 Light</vt:lpstr>
      <vt:lpstr>Just Another Hand</vt:lpstr>
      <vt:lpstr>SVN-Newton</vt:lpstr>
      <vt:lpstr>Times New Roman</vt:lpstr>
      <vt:lpstr>字魂59号-创粗黑</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minhkhanh.t93@gmail.com</cp:lastModifiedBy>
  <cp:revision>95</cp:revision>
  <dcterms:created xsi:type="dcterms:W3CDTF">2023-10-31T07:14:54Z</dcterms:created>
  <dcterms:modified xsi:type="dcterms:W3CDTF">2025-12-15T03:48:37Z</dcterms:modified>
  <cp:category>9Slide.vn</cp:category>
</cp:coreProperties>
</file>