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84" r:id="rId4"/>
    <p:sldId id="285" r:id="rId5"/>
    <p:sldId id="286" r:id="rId6"/>
    <p:sldId id="287" r:id="rId7"/>
    <p:sldId id="290" r:id="rId8"/>
    <p:sldId id="275" r:id="rId9"/>
    <p:sldId id="297" r:id="rId10"/>
    <p:sldId id="260" r:id="rId11"/>
    <p:sldId id="303" r:id="rId12"/>
    <p:sldId id="304" r:id="rId13"/>
    <p:sldId id="305" r:id="rId14"/>
    <p:sldId id="306" r:id="rId15"/>
    <p:sldId id="307" r:id="rId16"/>
    <p:sldId id="30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62" d="100"/>
          <a:sy n="62" d="100"/>
        </p:scale>
        <p:origin x="10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15/12/2025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10.wdp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gif"/><Relationship Id="rId9" Type="http://schemas.microsoft.com/office/2007/relationships/hdphoto" Target="../media/hdphoto9.wdp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4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slide" Target="slide2.xml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23" Type="http://schemas.openxmlformats.org/officeDocument/2006/relationships/image" Target="../media/image36.png"/><Relationship Id="rId10" Type="http://schemas.microsoft.com/office/2007/relationships/hdphoto" Target="../media/hdphoto2.wdp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microsoft.com/office/2007/relationships/hdphoto" Target="../media/hdphoto3.wdp"/><Relationship Id="rId2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4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slide" Target="slide2.xml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23" Type="http://schemas.openxmlformats.org/officeDocument/2006/relationships/image" Target="../media/image36.png"/><Relationship Id="rId10" Type="http://schemas.microsoft.com/office/2007/relationships/hdphoto" Target="../media/hdphoto2.wdp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microsoft.com/office/2007/relationships/hdphoto" Target="../media/hdphoto3.wdp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6.png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23" Type="http://schemas.openxmlformats.org/officeDocument/2006/relationships/image" Target="../media/image37.png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slide" Target="slide2.xml"/><Relationship Id="rId14" Type="http://schemas.microsoft.com/office/2007/relationships/hdphoto" Target="../media/hdphoto4.wdp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23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slide" Target="slide2.xml"/><Relationship Id="rId14" Type="http://schemas.microsoft.com/office/2007/relationships/hdphoto" Target="../media/hdphoto4.wdp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17" y="102604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2" y="1601952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565</Words>
  <Application>Microsoft Office PowerPoint</Application>
  <PresentationFormat>Widescreen</PresentationFormat>
  <Paragraphs>75</Paragraphs>
  <Slides>16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#9Slide03 Arima Madurai Medium</vt:lpstr>
      <vt:lpstr>#9Slide07 HoneyCream</vt:lpstr>
      <vt:lpstr>#9Slide07 Koni</vt:lpstr>
      <vt:lpstr>Arial</vt:lpstr>
      <vt:lpstr>Calibri</vt:lpstr>
      <vt:lpstr>Calibri Light</vt:lpstr>
      <vt:lpstr>Cambria</vt:lpstr>
      <vt:lpstr>Open Sans</vt:lpstr>
      <vt:lpstr>Piglets</vt:lpstr>
      <vt:lpstr>Tahoma</vt:lpstr>
      <vt:lpstr>Times New Roman</vt:lpstr>
      <vt:lpstr>UVN Thanh Pho Nang</vt:lpstr>
      <vt:lpstr>仓耳章鱼小丸子体 W01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32</cp:revision>
  <dcterms:created xsi:type="dcterms:W3CDTF">2023-10-02T10:44:37Z</dcterms:created>
  <dcterms:modified xsi:type="dcterms:W3CDTF">2025-12-15T02:51:55Z</dcterms:modified>
</cp:coreProperties>
</file>