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50" r:id="rId3"/>
  </p:sldMasterIdLst>
  <p:notesMasterIdLst>
    <p:notesMasterId r:id="rId15"/>
  </p:notesMasterIdLst>
  <p:sldIdLst>
    <p:sldId id="256" r:id="rId4"/>
    <p:sldId id="258" r:id="rId5"/>
    <p:sldId id="312" r:id="rId6"/>
    <p:sldId id="313" r:id="rId7"/>
    <p:sldId id="315" r:id="rId8"/>
    <p:sldId id="2877" r:id="rId9"/>
    <p:sldId id="2878" r:id="rId10"/>
    <p:sldId id="2879" r:id="rId11"/>
    <p:sldId id="2883" r:id="rId12"/>
    <p:sldId id="2885" r:id="rId13"/>
    <p:sldId id="28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0426"/>
            <a:ext cx="8636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7112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36EB1-8023-1CB5-7910-82D37CF78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FE0C32-197A-2C89-4E7F-2501E23E4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94A260-D6DF-75DC-03C2-2ABA54655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2827-AD80-44C0-8A88-E8EFC5574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9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D3F98-F05E-FA71-CAD6-F3444E245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BDA79-6E50-8250-8A48-B869DAD22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EAA47F-4F1F-C379-E6C1-74544EAED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39C4-4E9D-411E-8C39-42E597458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74639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74639"/>
            <a:ext cx="668866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E9DB69-0F0B-790A-5B9F-F48710CB5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4BCACD-EECB-B314-2C5A-0678B0325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8EDE1-32CA-008E-FAC5-0DF080E48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C25A-7CCF-4C31-A663-8753200FB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7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4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F40F9-0DF4-72FD-9C01-611243F8E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4FFF82-3EB8-F050-47A4-5BBF2B71F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F32E44-311D-F031-9D5A-51D80E59E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A2C4B-A3D0-4DA9-878C-886F5CCE3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1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8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55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6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5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5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8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406901"/>
            <a:ext cx="8636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906713"/>
            <a:ext cx="8636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DEB610-EAC5-7C28-05C5-AB9145282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294FA-12B3-5206-B7F4-19AD3682F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F72594-706A-831D-8E62-50AA9A4B9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8DFA-30FD-41B0-BFD9-8848C3E3E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56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2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8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6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61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9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78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90D08-D565-84E4-1199-CEA56ABD5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440A6-0977-1F79-317A-E002A3D60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2EE08-6E1E-4272-430D-5BA18F609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9A45F-724A-4B7E-B344-FB2491A9A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39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5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7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1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8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5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1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7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9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535113"/>
            <a:ext cx="4489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4489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39" y="1535113"/>
            <a:ext cx="44908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39" y="2174875"/>
            <a:ext cx="44908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CDF80A-0E9F-0C1F-2CE6-F234E131F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CEC6BD-0C04-454B-DAEF-A1C1FE185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3A9B87-16E2-8A5E-1F22-9E74FBB24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892E-7F8F-4E48-A399-6D87C8CD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2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35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5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5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54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B42B88-7F58-6FF1-F810-2BDB01D38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95787F-53EA-163B-7772-FBC98B567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BCC741-0E1D-457A-327A-D9476AC87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E5AA-4F35-4CB0-9628-9549D1D16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81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4B65F7-E6F7-04A2-CF19-087CE6916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DB8646-9968-1608-BBC6-3287B1AD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6D1D7A-4105-BC2E-83EF-4732C5574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32661-1629-4819-9114-00256C59E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1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3050"/>
            <a:ext cx="3342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73051"/>
            <a:ext cx="56797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435101"/>
            <a:ext cx="3342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10B25-E13E-A82A-69BA-42CE5DCC2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EDCC3-1AD8-4506-815B-610133F3F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6AC53-1595-8CFA-4F0C-0CB23F11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99C3B-075B-46F0-86D2-0FF48EAF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70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800600"/>
            <a:ext cx="6096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12775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367338"/>
            <a:ext cx="6096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6DE7D-9877-E9BF-A8D3-5B3F7D309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DEB5C-8178-46A4-1E5A-7537CA25B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B69D7-43E0-6B9A-0B7D-43D2DA0F6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4C3E-F0CE-417C-BC86-3CE89FD38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69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B3E79E-D31B-03F4-32E4-9124D49B1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9BA58C-EA9F-E86E-F3A0-CC4B4B140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E0B15B26-E46A-74F5-DF46-0E432FB181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D8D34C2F-7BAF-0728-C268-3B9618B1F8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475A0BB8-1BFF-B603-7B4A-FDDC65CE8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08407A-C487-4660-A503-7F01056FE5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4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1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CB1F7E-AADA-C759-FDAA-FF2E9235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861D4-4CC7-B6A5-2F95-CAB13B5D4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003E9E-FF94-621C-2873-0104C9EC6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6089" y="178765"/>
            <a:ext cx="278001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FDCD4-1CE6-459A-3C54-5D0AB1A52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5200" y="1254760"/>
            <a:ext cx="10804972" cy="8125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D00EF-A6CC-D8EC-8DEA-076431C11372}"/>
              </a:ext>
            </a:extLst>
          </p:cNvPr>
          <p:cNvSpPr txBox="1"/>
          <p:nvPr/>
        </p:nvSpPr>
        <p:spPr>
          <a:xfrm>
            <a:off x="4318001" y="2626361"/>
            <a:ext cx="6757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chơi: </a:t>
            </a:r>
            <a:r>
              <a:rPr lang="vi-VN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tổ cử 5 bạn lên xếp hàng trước bảng, HS đầu hàng cầm phấn ghi 1 đáp án cây mọc lên từ hạt lên bảng rồi đưa phấn cho bạn tiếp theo cứ như vậy trong vòng 3 phút đội nào ghi được nhiều đáp án đúng hơn là đội giành chiến thắng</a:t>
            </a:r>
            <a:endParaRPr lang="en-GB" sz="28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C3E3B9-AE4B-5CEA-31A2-030DF1236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360" y="205155"/>
            <a:ext cx="9351699" cy="16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5C674-B855-0060-71AC-BE77C9D5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12" y="695324"/>
            <a:ext cx="10241327" cy="5553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021A99-B789-6682-F3B7-2056C37777A2}"/>
              </a:ext>
            </a:extLst>
          </p:cNvPr>
          <p:cNvSpPr txBox="1"/>
          <p:nvPr/>
        </p:nvSpPr>
        <p:spPr>
          <a:xfrm>
            <a:off x="5915025" y="188595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ây đu đủ có tác dụng gì?">
            <a:extLst>
              <a:ext uri="{FF2B5EF4-FFF2-40B4-BE49-F238E27FC236}">
                <a16:creationId xmlns:a16="http://schemas.microsoft.com/office/drawing/2014/main" id="{C7F63D55-E003-575F-C556-EE1D952A5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752725"/>
            <a:ext cx="19177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292C95-94A9-3182-9C3F-9DBA56BA609D}"/>
              </a:ext>
            </a:extLst>
          </p:cNvPr>
          <p:cNvSpPr txBox="1"/>
          <p:nvPr/>
        </p:nvSpPr>
        <p:spPr>
          <a:xfrm>
            <a:off x="4219575" y="4486275"/>
            <a:ext cx="360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 một loại cây nhỏ, nhánh thưa thớt, thường chỉ có một thân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8FA05-9E70-7128-0F8E-F43336187309}"/>
              </a:ext>
            </a:extLst>
          </p:cNvPr>
          <p:cNvSpPr txBox="1"/>
          <p:nvPr/>
        </p:nvSpPr>
        <p:spPr>
          <a:xfrm>
            <a:off x="4219575" y="5238750"/>
            <a:ext cx="649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Cây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đủ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từ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nảy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mầm</a:t>
            </a:r>
            <a:r>
              <a:rPr lang="en-US" dirty="0">
                <a:solidFill>
                  <a:srgbClr val="FF0000"/>
                </a:solidFill>
              </a:rPr>
              <a:t> → </a:t>
            </a:r>
            <a:r>
              <a:rPr lang="en-US" dirty="0" err="1">
                <a:solidFill>
                  <a:srgbClr val="FF0000"/>
                </a:solidFill>
              </a:rPr>
              <a:t>lớn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lên</a:t>
            </a:r>
            <a:r>
              <a:rPr lang="en-US" dirty="0">
                <a:solidFill>
                  <a:srgbClr val="FF0000"/>
                </a:solidFill>
              </a:rPr>
              <a:t> → </a:t>
            </a:r>
            <a:r>
              <a:rPr lang="en-US" dirty="0" err="1">
                <a:solidFill>
                  <a:srgbClr val="FF0000"/>
                </a:solidFill>
              </a:rPr>
              <a:t>nở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hoa</a:t>
            </a:r>
            <a:r>
              <a:rPr lang="en-US" dirty="0">
                <a:solidFill>
                  <a:srgbClr val="FF0000"/>
                </a:solidFill>
              </a:rPr>
              <a:t> → </a:t>
            </a:r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trái</a:t>
            </a:r>
            <a:r>
              <a:rPr lang="en-US" dirty="0">
                <a:solidFill>
                  <a:srgbClr val="FF0000"/>
                </a:solidFill>
              </a:rPr>
              <a:t> → </a:t>
            </a:r>
            <a:r>
              <a:rPr lang="en-US" dirty="0" err="1">
                <a:solidFill>
                  <a:srgbClr val="FF0000"/>
                </a:solidFill>
              </a:rPr>
              <a:t>trái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chín</a:t>
            </a:r>
            <a:r>
              <a:rPr lang="en-US" dirty="0">
                <a:solidFill>
                  <a:srgbClr val="FF0000"/>
                </a:solidFill>
              </a:rPr>
              <a:t> → </a:t>
            </a:r>
            <a:r>
              <a:rPr lang="en-US" dirty="0" err="1">
                <a:solidFill>
                  <a:srgbClr val="FF0000"/>
                </a:solidFill>
              </a:rPr>
              <a:t>gieo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cây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39BB2B-3CDE-42E9-BAA3-B0F88D9DD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7655754" y="3586902"/>
            <a:ext cx="2162201" cy="318797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7CCD627-D497-4537-BFF2-6B124A6473A5}"/>
              </a:ext>
            </a:extLst>
          </p:cNvPr>
          <p:cNvSpPr/>
          <p:nvPr/>
        </p:nvSpPr>
        <p:spPr>
          <a:xfrm>
            <a:off x="6329269" y="1701647"/>
            <a:ext cx="5720763" cy="1907458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Pattaya" panose="020B0604020202020204" charset="-34"/>
              </a:rPr>
              <a:t>Hôm qua, cô giáo có cho lớp em tìm hiểu về các loại cây mọc lên từ một số bộ phận của cây mẹ.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Pattaya" panose="020B0604020202020204" charset="-34"/>
              </a:rPr>
              <a:t>Anh giúp em với.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9F7FFA-4BE8-443E-B586-D0ACB7AD8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54688" y1="53056" x2="57656" y2="61204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6146" y1="73704" x2="58229" y2="67037"/>
                        <a14:backgroundMark x1="58229" y1="67037" x2="58229" y2="67037"/>
                        <a14:backgroundMark x1="46042" y1="82500" x2="43854" y2="81204"/>
                        <a14:backgroundMark x1="51406" y1="83241" x2="55729" y2="82315"/>
                        <a14:backgroundMark x1="55729" y1="82315" x2="55729" y2="82315"/>
                        <a14:backgroundMark x1="71927" y1="6481" x2="71927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43056" b="15979"/>
          <a:stretch/>
        </p:blipFill>
        <p:spPr>
          <a:xfrm>
            <a:off x="1700981" y="2568678"/>
            <a:ext cx="1973901" cy="380261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0C311F0-FE44-4742-984C-916705ABE286}"/>
              </a:ext>
            </a:extLst>
          </p:cNvPr>
          <p:cNvSpPr/>
          <p:nvPr/>
        </p:nvSpPr>
        <p:spPr>
          <a:xfrm>
            <a:off x="1700981" y="1120113"/>
            <a:ext cx="4583318" cy="1290484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Pattaya" panose="020B0604020202020204" charset="-34"/>
              </a:rPr>
              <a:t>Được thôi em. Nào chúng ta cùng ra vườn thôi.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25A7517B-BF6F-442B-855B-B9E6121565C3}"/>
              </a:ext>
            </a:extLst>
          </p:cNvPr>
          <p:cNvSpPr/>
          <p:nvPr/>
        </p:nvSpPr>
        <p:spPr>
          <a:xfrm>
            <a:off x="10107561" y="216309"/>
            <a:ext cx="2084439" cy="680884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Tại nông trại</a:t>
            </a:r>
          </a:p>
        </p:txBody>
      </p:sp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E4CF0-F05E-4DDC-8310-22526F4D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3" y="-357125"/>
            <a:ext cx="12220847" cy="73194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B39E6-A532-414F-BA7D-30A37E3D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8706368" y="3608439"/>
            <a:ext cx="2625714" cy="387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10043-2D45-4587-BBB4-CCB478D82AE2}"/>
              </a:ext>
            </a:extLst>
          </p:cNvPr>
          <p:cNvSpPr txBox="1"/>
          <p:nvPr/>
        </p:nvSpPr>
        <p:spPr>
          <a:xfrm>
            <a:off x="1155112" y="1078923"/>
            <a:ext cx="96150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Nảy Mầm Hạt Giống PNG , Nảy Mầm, Lá, Ấu Nha PNG ...">
            <a:extLst>
              <a:ext uri="{FF2B5EF4-FFF2-40B4-BE49-F238E27FC236}">
                <a16:creationId xmlns:a16="http://schemas.microsoft.com/office/drawing/2014/main" id="{621F7539-3D61-625E-342D-43EA3B9F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6" b="90000" l="10000" r="90000">
                        <a14:foregroundMark x1="46406" y1="5156" x2="52500" y2="12188"/>
                        <a14:foregroundMark x1="52500" y1="12188" x2="52500" y2="12188"/>
                        <a14:foregroundMark x1="45000" y1="77344" x2="54219" y2="88125"/>
                        <a14:foregroundMark x1="54219" y1="88125" x2="56406" y2="89219"/>
                        <a14:foregroundMark x1="49063" y1="82188" x2="58281" y2="88438"/>
                        <a14:foregroundMark x1="58281" y1="88438" x2="60625" y2="87813"/>
                        <a14:foregroundMark x1="50938" y1="80938" x2="55469" y2="80313"/>
                        <a14:foregroundMark x1="56406" y1="82813" x2="62500" y2="8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2468880"/>
            <a:ext cx="3561080" cy="35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62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955040" y="120300"/>
            <a:ext cx="1074928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A6C83-E4CE-C5EC-4909-1C5D4D75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2395220"/>
            <a:ext cx="5441477" cy="3619500"/>
          </a:xfrm>
          <a:prstGeom prst="rect">
            <a:avLst/>
          </a:prstGeom>
        </p:spPr>
      </p:pic>
      <p:grpSp>
        <p:nvGrpSpPr>
          <p:cNvPr id="11" name="THANH TÂM">
            <a:extLst>
              <a:ext uri="{FF2B5EF4-FFF2-40B4-BE49-F238E27FC236}">
                <a16:creationId xmlns:a16="http://schemas.microsoft.com/office/drawing/2014/main" id="{3684BD5D-4252-25DA-8C18-BAF060348202}"/>
              </a:ext>
            </a:extLst>
          </p:cNvPr>
          <p:cNvGrpSpPr/>
          <p:nvPr/>
        </p:nvGrpSpPr>
        <p:grpSpPr>
          <a:xfrm>
            <a:off x="6228080" y="2081136"/>
            <a:ext cx="5323840" cy="1881264"/>
            <a:chOff x="4965437" y="5783580"/>
            <a:chExt cx="7844222" cy="29253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1B771A-267B-0831-927F-DD0F904D565C}"/>
                </a:ext>
              </a:extLst>
            </p:cNvPr>
            <p:cNvSpPr/>
            <p:nvPr/>
          </p:nvSpPr>
          <p:spPr>
            <a:xfrm>
              <a:off x="4965437" y="5783580"/>
              <a:ext cx="7844222" cy="2925382"/>
            </a:xfrm>
            <a:prstGeom prst="roundRect">
              <a:avLst>
                <a:gd name="adj" fmla="val 28293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E8526A-1183-C25C-D88A-F0586167ED43}"/>
                </a:ext>
              </a:extLst>
            </p:cNvPr>
            <p:cNvSpPr/>
            <p:nvPr/>
          </p:nvSpPr>
          <p:spPr>
            <a:xfrm>
              <a:off x="5166361" y="5919380"/>
              <a:ext cx="7373840" cy="2727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Hạt đậu gồm có 3 bộ phận là: </a:t>
              </a: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vỏ hạt, chất dinh dưỡng dự trữ, phôi.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THANH TÂM">
            <a:extLst>
              <a:ext uri="{FF2B5EF4-FFF2-40B4-BE49-F238E27FC236}">
                <a16:creationId xmlns:a16="http://schemas.microsoft.com/office/drawing/2014/main" id="{C0CA60DC-62BE-9A41-2C6A-6C6AA8D73678}"/>
              </a:ext>
            </a:extLst>
          </p:cNvPr>
          <p:cNvGrpSpPr/>
          <p:nvPr/>
        </p:nvGrpSpPr>
        <p:grpSpPr>
          <a:xfrm>
            <a:off x="6289040" y="4367135"/>
            <a:ext cx="5323840" cy="1454544"/>
            <a:chOff x="4965437" y="5783580"/>
            <a:chExt cx="7844222" cy="226182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B44FE3C-BB7A-47C6-7EBB-862F4F0B0440}"/>
                </a:ext>
              </a:extLst>
            </p:cNvPr>
            <p:cNvSpPr/>
            <p:nvPr/>
          </p:nvSpPr>
          <p:spPr>
            <a:xfrm>
              <a:off x="4965437" y="5783580"/>
              <a:ext cx="7844222" cy="2261829"/>
            </a:xfrm>
            <a:prstGeom prst="roundRect">
              <a:avLst>
                <a:gd name="adj" fmla="val 28293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E9E461E-AFC3-5E07-F806-806D47C8B4A8}"/>
                </a:ext>
              </a:extLst>
            </p:cNvPr>
            <p:cNvSpPr/>
            <p:nvPr/>
          </p:nvSpPr>
          <p:spPr>
            <a:xfrm>
              <a:off x="5166361" y="5919380"/>
              <a:ext cx="7373840" cy="1866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Phôi của hạt đậu mọc thành cây.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0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6AEA9-4616-48E9-BDD8-B19A7552121C}"/>
              </a:ext>
            </a:extLst>
          </p:cNvPr>
          <p:cNvGrpSpPr/>
          <p:nvPr/>
        </p:nvGrpSpPr>
        <p:grpSpPr>
          <a:xfrm>
            <a:off x="521109" y="164591"/>
            <a:ext cx="11454581" cy="6693409"/>
            <a:chOff x="521109" y="-611719"/>
            <a:chExt cx="11454581" cy="74697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4D32C-409B-4638-BE55-C9D4ABF1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09" y="-611719"/>
              <a:ext cx="11454581" cy="74697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BC7F59-0564-4D14-8D8B-2FDB1EBF2D3E}"/>
                </a:ext>
              </a:extLst>
            </p:cNvPr>
            <p:cNvSpPr txBox="1"/>
            <p:nvPr/>
          </p:nvSpPr>
          <p:spPr>
            <a:xfrm>
              <a:off x="2081060" y="2361653"/>
              <a:ext cx="8898193" cy="161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Hạt thường gồm vỏ hạt, chất dinh dưỡng dự trữ và phôi (mầm cây).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79F0FE-4BC2-46D5-8C6A-EE5105266568}"/>
                </a:ext>
              </a:extLst>
            </p:cNvPr>
            <p:cNvSpPr txBox="1"/>
            <p:nvPr/>
          </p:nvSpPr>
          <p:spPr>
            <a:xfrm>
              <a:off x="4900396" y="1115805"/>
              <a:ext cx="3298724" cy="10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1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955040" y="120300"/>
            <a:ext cx="601472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sơ đồ các bộ phận của hạt.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13C71-C90A-CFB9-EAA1-25CC8F848B02}"/>
              </a:ext>
            </a:extLst>
          </p:cNvPr>
          <p:cNvSpPr txBox="1"/>
          <p:nvPr/>
        </p:nvSpPr>
        <p:spPr>
          <a:xfrm>
            <a:off x="619760" y="1229360"/>
            <a:ext cx="691896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bị: </a:t>
            </a: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vài hạt đậu hoặc hạt lạc đã ngâm trong nước khoảng vài giờ, sau đó đặt trên giấy ẩm qua đêm.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Quan sát bên ngoài hạt.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Tách đôi hạt theo đường rãnh.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Chỉ và nói tên các bộ phận của hạt.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 vào vở và ghi chú các bộ phận của hạt quan sát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338" name="Picture 2" descr="Lạc rang có cần ngâm nước trước không? Nhiều người không hiểu bảo sao rang  lạc không giòn">
            <a:extLst>
              <a:ext uri="{FF2B5EF4-FFF2-40B4-BE49-F238E27FC236}">
                <a16:creationId xmlns:a16="http://schemas.microsoft.com/office/drawing/2014/main" id="{124403F3-7349-74C6-F865-B337B89A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520" y="2428240"/>
            <a:ext cx="3974233" cy="264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83D7D2-0CD4-0267-30AF-E83CD1D8D084}"/>
              </a:ext>
            </a:extLst>
          </p:cNvPr>
          <p:cNvSpPr/>
          <p:nvPr/>
        </p:nvSpPr>
        <p:spPr>
          <a:xfrm>
            <a:off x="2326640" y="2316480"/>
            <a:ext cx="1859280" cy="863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7A947E-D438-C0CF-68A3-C2DEBFEBE051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216400" y="1600200"/>
            <a:ext cx="1178560" cy="11328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8B76CC-B91C-2715-8040-C208B563E1D9}"/>
              </a:ext>
            </a:extLst>
          </p:cNvPr>
          <p:cNvSpPr/>
          <p:nvPr/>
        </p:nvSpPr>
        <p:spPr>
          <a:xfrm>
            <a:off x="5394960" y="1168400"/>
            <a:ext cx="1859280" cy="863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C09678-898B-6DE9-235D-B7EB359B992A}"/>
              </a:ext>
            </a:extLst>
          </p:cNvPr>
          <p:cNvCxnSpPr>
            <a:cxnSpLocks/>
          </p:cNvCxnSpPr>
          <p:nvPr/>
        </p:nvCxnSpPr>
        <p:spPr>
          <a:xfrm>
            <a:off x="4185920" y="2834640"/>
            <a:ext cx="128016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F4B855-F03B-5924-4226-0CF43FDB3012}"/>
              </a:ext>
            </a:extLst>
          </p:cNvPr>
          <p:cNvSpPr/>
          <p:nvPr/>
        </p:nvSpPr>
        <p:spPr>
          <a:xfrm>
            <a:off x="5466080" y="2286000"/>
            <a:ext cx="3383280" cy="10566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trữ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1FB41D-61BA-1ED4-36B2-D2E66FFF5CE6}"/>
              </a:ext>
            </a:extLst>
          </p:cNvPr>
          <p:cNvCxnSpPr>
            <a:cxnSpLocks/>
          </p:cNvCxnSpPr>
          <p:nvPr/>
        </p:nvCxnSpPr>
        <p:spPr>
          <a:xfrm>
            <a:off x="4206240" y="2966720"/>
            <a:ext cx="1249680" cy="10972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72B58F-B253-99FE-70A0-9CE187D26C36}"/>
              </a:ext>
            </a:extLst>
          </p:cNvPr>
          <p:cNvSpPr/>
          <p:nvPr/>
        </p:nvSpPr>
        <p:spPr>
          <a:xfrm>
            <a:off x="5455920" y="3606800"/>
            <a:ext cx="1696720" cy="863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Phôi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721360" y="1583340"/>
            <a:ext cx="5567680" cy="35394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8BB8C-003B-8079-F220-73972DE95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20" y="158831"/>
            <a:ext cx="4596765" cy="62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6AEA9-4616-48E9-BDD8-B19A7552121C}"/>
              </a:ext>
            </a:extLst>
          </p:cNvPr>
          <p:cNvGrpSpPr/>
          <p:nvPr/>
        </p:nvGrpSpPr>
        <p:grpSpPr>
          <a:xfrm>
            <a:off x="521109" y="164591"/>
            <a:ext cx="11454581" cy="6693409"/>
            <a:chOff x="521109" y="-611719"/>
            <a:chExt cx="11454581" cy="74697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4D32C-409B-4638-BE55-C9D4ABF1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09" y="-611719"/>
              <a:ext cx="11454581" cy="74697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BC7F59-0564-4D14-8D8B-2FDB1EBF2D3E}"/>
                </a:ext>
              </a:extLst>
            </p:cNvPr>
            <p:cNvSpPr txBox="1"/>
            <p:nvPr/>
          </p:nvSpPr>
          <p:spPr>
            <a:xfrm>
              <a:off x="2081060" y="2361653"/>
              <a:ext cx="8898193" cy="2163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con có thể mọc lên từ hạt. Các giai đoạn phát triển chính của cây gồm: nảy mầm, cây con, cây trưởng thành.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79F0FE-4BC2-46D5-8C6A-EE5105266568}"/>
                </a:ext>
              </a:extLst>
            </p:cNvPr>
            <p:cNvSpPr txBox="1"/>
            <p:nvPr/>
          </p:nvSpPr>
          <p:spPr>
            <a:xfrm>
              <a:off x="4900396" y="1115805"/>
              <a:ext cx="3298724" cy="10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2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409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等线</vt:lpstr>
      <vt:lpstr>iCiel Cadena</vt:lpstr>
      <vt:lpstr>Pattaya</vt:lpstr>
      <vt:lpstr>Default Design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34</cp:revision>
  <dcterms:created xsi:type="dcterms:W3CDTF">2024-10-08T15:41:43Z</dcterms:created>
  <dcterms:modified xsi:type="dcterms:W3CDTF">2025-12-15T13:00:08Z</dcterms:modified>
</cp:coreProperties>
</file>