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"/>
  </p:notesMasterIdLst>
  <p:sldIdLst>
    <p:sldId id="397" r:id="rId3"/>
    <p:sldId id="395" r:id="rId4"/>
    <p:sldId id="385" r:id="rId5"/>
    <p:sldId id="396" r:id="rId6"/>
    <p:sldId id="391" r:id="rId7"/>
    <p:sldId id="29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498" autoAdjust="0"/>
  </p:normalViewPr>
  <p:slideViewPr>
    <p:cSldViewPr snapToGrid="0">
      <p:cViewPr varScale="1">
        <p:scale>
          <a:sx n="66" d="100"/>
          <a:sy n="66" d="100"/>
        </p:scale>
        <p:origin x="88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045F0-450F-464E-A622-F2EB337DAB98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56B1CD-BB6D-41D3-A7CD-49E893ED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23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6B1CD-BB6D-41D3-A7CD-49E893ED2E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04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056B7-353F-4605-A0A2-46AB4DCF18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147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55B77-85DC-A2F7-279E-77554764F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F827D3-CF7C-907A-D6CC-E34442B65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E560E-A861-6C6D-885B-4CC8ECBD7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8094-898F-49E7-B660-A16B91AFF3C6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39D71-40FA-EFC4-CEAE-6D2AC1401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1EA38-130A-0485-821C-8532D0901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69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E7722-6D3E-3211-91C7-E3FF9076C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FBBD6F-4451-6DC2-4BE0-7603602C7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8C848-70A3-6BAB-AD4C-63C7B13C6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8094-898F-49E7-B660-A16B91AFF3C6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3C885-D490-C480-AECD-725353585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23027-1939-BC73-FCBC-F73A57C81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5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9B3F7C-F9FA-D39C-0668-95C6EA51D8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B80C69-6E74-5D1B-D3A0-058C448AE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5A1E6-2595-9F61-478B-BAA4F3F45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8094-898F-49E7-B660-A16B91AFF3C6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5D781-2DC4-25EA-3162-691FB0DB0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749B2-7003-5E98-12A9-7A204988E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47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101909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"/>
          <p:cNvSpPr txBox="1">
            <a:spLocks noGrp="1"/>
          </p:cNvSpPr>
          <p:nvPr>
            <p:ph type="title"/>
          </p:nvPr>
        </p:nvSpPr>
        <p:spPr>
          <a:xfrm>
            <a:off x="6111876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64" name="Google Shape;464;p3"/>
          <p:cNvSpPr txBox="1">
            <a:spLocks noGrp="1"/>
          </p:cNvSpPr>
          <p:nvPr>
            <p:ph type="title" idx="2" hasCustomPrompt="1"/>
          </p:nvPr>
        </p:nvSpPr>
        <p:spPr>
          <a:xfrm>
            <a:off x="6111876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5" name="Google Shape;465;p3"/>
          <p:cNvSpPr txBox="1">
            <a:spLocks noGrp="1"/>
          </p:cNvSpPr>
          <p:nvPr>
            <p:ph type="subTitle" idx="1"/>
          </p:nvPr>
        </p:nvSpPr>
        <p:spPr>
          <a:xfrm>
            <a:off x="6111867" y="4006133"/>
            <a:ext cx="3577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560884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"/>
          <p:cNvSpPr txBox="1">
            <a:spLocks noGrp="1"/>
          </p:cNvSpPr>
          <p:nvPr>
            <p:ph type="subTitle" idx="1"/>
          </p:nvPr>
        </p:nvSpPr>
        <p:spPr>
          <a:xfrm>
            <a:off x="3438539" y="2868396"/>
            <a:ext cx="30740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5"/>
          <p:cNvSpPr txBox="1">
            <a:spLocks noGrp="1"/>
          </p:cNvSpPr>
          <p:nvPr>
            <p:ph type="subTitle" idx="2"/>
          </p:nvPr>
        </p:nvSpPr>
        <p:spPr>
          <a:xfrm>
            <a:off x="5676087" y="5006277"/>
            <a:ext cx="30740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"/>
          <p:cNvSpPr txBox="1">
            <a:spLocks noGrp="1"/>
          </p:cNvSpPr>
          <p:nvPr>
            <p:ph type="subTitle" idx="3"/>
          </p:nvPr>
        </p:nvSpPr>
        <p:spPr>
          <a:xfrm>
            <a:off x="3438539" y="2083177"/>
            <a:ext cx="3074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2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6" name="Google Shape;706;p5"/>
          <p:cNvSpPr txBox="1">
            <a:spLocks noGrp="1"/>
          </p:cNvSpPr>
          <p:nvPr>
            <p:ph type="subTitle" idx="4"/>
          </p:nvPr>
        </p:nvSpPr>
        <p:spPr>
          <a:xfrm>
            <a:off x="5676087" y="4216777"/>
            <a:ext cx="3074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2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715374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001367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9050498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025419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6575634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065560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EF36D-BF55-0CA6-7C9C-ABAABCDAB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A602D-B107-DA40-F4AA-272BC48B7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9FE6C-AB72-A400-781B-26D2FE592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8094-898F-49E7-B660-A16B91AFF3C6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CACAD-AA4A-BAA6-EED8-2303B03D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6D71F-6378-DBE5-CC4B-DF4D97894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318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85830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211316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124223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771855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233753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136331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128941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704479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1600889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407637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2D80E-22C5-9AC1-901D-6B92E7ACB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DD0CE-0758-0338-8D25-12DCD546F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D585C-4839-FD34-BAD0-BA53879F0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8094-898F-49E7-B660-A16B91AFF3C6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D9312-7ED9-74E9-CAE7-3ADBC24F1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5EC62-A0C6-F7DE-29C4-2420F337E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754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500257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74953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584037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280891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3312131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36922884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393330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19004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103319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802240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27DB9-D618-C0B5-95DE-1591CB903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974C2-EBD6-8E4A-8DD6-597F0CA00E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5E90C-2732-D4B4-3018-08C69E8AFF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2D5B40-D701-DB06-C367-350B5801B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8094-898F-49E7-B660-A16B91AFF3C6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401681-EF74-3088-BB7B-F4D34BD56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6D61-BCF9-E67B-2E41-2A987E6AC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93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7488" y="0"/>
            <a:ext cx="1611085" cy="1175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19192171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9761993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166194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1620867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74216108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0216466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76DFF-D32A-3C9E-5A60-A86B91DFF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252B0-083B-12EA-9F53-005867E8A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A7739-5C7F-3401-43AC-2AAEAD642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C8A4B7-2B1A-7FC8-192B-2D408C16A5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B33671-2159-BA45-F71B-07A5DCDF40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DA1CFD-72CA-2E57-A75F-DA2C24975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8094-898F-49E7-B660-A16B91AFF3C6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E02973-3D7C-7673-63E4-05CB86C4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42D6A4-5484-544B-382E-5FDD1512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89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8570-50D3-5079-9D68-F81E115F9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91A1-FBB2-94BB-99C2-77DA75E1E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8094-898F-49E7-B660-A16B91AFF3C6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C78AD3-C682-8D29-6557-01DFF6178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1800FB-7B73-21A6-BD0E-66D584102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35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555BED-E8E0-1418-6CBF-447276915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8094-898F-49E7-B660-A16B91AFF3C6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CEE890-3A86-2A00-4F02-D0FEC5357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98AA7-620D-9703-72A8-EB0A1891D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10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8A21F-1258-1533-C890-BBFC5F21B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9BD9-7AEE-25E5-5E98-2A44E50B0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53E2F9-9A26-A82C-9817-46CB43808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FDFF16-6865-024C-7F6B-24F715BB9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8094-898F-49E7-B660-A16B91AFF3C6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CD882-2D4D-1374-9AF9-FBBEC73CA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2AFAB2-ADC5-BD19-D2D7-A97A0AD1B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29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991EF-807B-75E9-E2DA-2FA869AD9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FC485C-5A16-28A9-4AE7-912A5E174F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C5E057-D902-D3CA-E779-40ACB69FF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13360-2095-C2A0-F970-8A90147EF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8094-898F-49E7-B660-A16B91AFF3C6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B566E-9A20-A07C-B275-F81055CB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D22A8-100D-EEC8-A46D-4D6B7049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55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A48AA-9D7E-A53E-2BAB-F5BD824AA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C2A2B-5BB7-9935-63C5-4DF337571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EC231-AF3E-AF72-9110-F6A49EC3C8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68094-898F-49E7-B660-A16B91AFF3C6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6C72B-7B79-A2E1-C14E-D6B00644AD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3CDCC-843C-E805-2706-0352FFDA0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81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8285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454259-6D35-4F08-4E7C-39D5B2353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6545" y="1247897"/>
            <a:ext cx="6384355" cy="1840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5DEDEB-7F1F-419B-4DBD-DB88A63E1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034" y="2881265"/>
            <a:ext cx="996172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1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6BD906-43DF-F877-AD7D-F5AFF5C25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767" y="1990040"/>
            <a:ext cx="6914182" cy="4953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F7C19AA-5F2F-1D35-C06E-D079CA1C6CFC}"/>
              </a:ext>
            </a:extLst>
          </p:cNvPr>
          <p:cNvGrpSpPr/>
          <p:nvPr/>
        </p:nvGrpSpPr>
        <p:grpSpPr>
          <a:xfrm>
            <a:off x="178676" y="85345"/>
            <a:ext cx="11799281" cy="1386103"/>
            <a:chOff x="5479807" y="85344"/>
            <a:chExt cx="6498150" cy="361862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AD1F985-855E-B8B1-E9A7-8A9EF9DE21BD}"/>
                </a:ext>
              </a:extLst>
            </p:cNvPr>
            <p:cNvSpPr/>
            <p:nvPr/>
          </p:nvSpPr>
          <p:spPr>
            <a:xfrm>
              <a:off x="5479807" y="85344"/>
              <a:ext cx="6498150" cy="361862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F20B72A-A054-86B4-7150-4FA9E5A8B308}"/>
                </a:ext>
              </a:extLst>
            </p:cNvPr>
            <p:cNvSpPr txBox="1"/>
            <p:nvPr/>
          </p:nvSpPr>
          <p:spPr>
            <a:xfrm>
              <a:off x="5581561" y="265823"/>
              <a:ext cx="6326754" cy="32669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Quan sát hình 1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600" b="1" i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ác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con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vật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hình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cần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yếu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tố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để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phát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triển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endPara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endPara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695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8CCB49BD-A6D0-45DB-A12A-D9D06D8DBA3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6BD906-43DF-F877-AD7D-F5AFF5C25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05" y="1247798"/>
            <a:ext cx="6914182" cy="4953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6479CE-E91F-7D4F-DCAE-0FF933BA14A1}"/>
              </a:ext>
            </a:extLst>
          </p:cNvPr>
          <p:cNvSpPr/>
          <p:nvPr/>
        </p:nvSpPr>
        <p:spPr>
          <a:xfrm>
            <a:off x="2497503" y="2597659"/>
            <a:ext cx="1759187" cy="589935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cỏ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34D22E-A172-32AD-F0BD-5DEADBE98B7D}"/>
              </a:ext>
            </a:extLst>
          </p:cNvPr>
          <p:cNvSpPr/>
          <p:nvPr/>
        </p:nvSpPr>
        <p:spPr>
          <a:xfrm>
            <a:off x="0" y="2503066"/>
            <a:ext cx="2017986" cy="589935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Bò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uống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6787F8-F5F9-9943-FD07-1D9FFB47A052}"/>
              </a:ext>
            </a:extLst>
          </p:cNvPr>
          <p:cNvSpPr/>
          <p:nvPr/>
        </p:nvSpPr>
        <p:spPr>
          <a:xfrm>
            <a:off x="5202621" y="4405438"/>
            <a:ext cx="1513489" cy="589935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Cò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9DA9DE-4CEB-7BCF-A714-7668ADAF8E68}"/>
              </a:ext>
            </a:extLst>
          </p:cNvPr>
          <p:cNvSpPr/>
          <p:nvPr/>
        </p:nvSpPr>
        <p:spPr>
          <a:xfrm>
            <a:off x="4246180" y="5677189"/>
            <a:ext cx="1776248" cy="589935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thở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DF837D-B8EB-F69F-8A63-0EC9D8831597}"/>
              </a:ext>
            </a:extLst>
          </p:cNvPr>
          <p:cNvSpPr/>
          <p:nvPr/>
        </p:nvSpPr>
        <p:spPr>
          <a:xfrm>
            <a:off x="2869325" y="1462541"/>
            <a:ext cx="2837792" cy="589935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977E24-FBD2-9790-413F-5B2F6385C0F2}"/>
              </a:ext>
            </a:extLst>
          </p:cNvPr>
          <p:cNvSpPr/>
          <p:nvPr/>
        </p:nvSpPr>
        <p:spPr>
          <a:xfrm>
            <a:off x="126126" y="5750762"/>
            <a:ext cx="2837792" cy="589935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hút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mật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247DBE3-4356-2814-E7E7-06803745DD32}"/>
              </a:ext>
            </a:extLst>
          </p:cNvPr>
          <p:cNvGrpSpPr/>
          <p:nvPr/>
        </p:nvGrpSpPr>
        <p:grpSpPr>
          <a:xfrm>
            <a:off x="6957848" y="579330"/>
            <a:ext cx="4736329" cy="2605304"/>
            <a:chOff x="5479807" y="85344"/>
            <a:chExt cx="6498150" cy="36186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1321AD1-4134-4840-4E4D-15A773245840}"/>
                </a:ext>
              </a:extLst>
            </p:cNvPr>
            <p:cNvSpPr/>
            <p:nvPr/>
          </p:nvSpPr>
          <p:spPr>
            <a:xfrm>
              <a:off x="5479807" y="85344"/>
              <a:ext cx="6498150" cy="3618623"/>
            </a:xfrm>
            <a:prstGeom prst="roundRect">
              <a:avLst/>
            </a:prstGeom>
            <a:grpFill/>
            <a:ln w="57150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80C3338-F821-1C82-0A96-6DEF3AE9A10D}"/>
                </a:ext>
              </a:extLst>
            </p:cNvPr>
            <p:cNvSpPr txBox="1"/>
            <p:nvPr/>
          </p:nvSpPr>
          <p:spPr>
            <a:xfrm>
              <a:off x="5805569" y="265823"/>
              <a:ext cx="5846627" cy="32061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con vật trong hình cần thức ăn, nước uống, không khí để sống 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7D462EC-553F-2399-6218-5B7C7525C289}"/>
              </a:ext>
            </a:extLst>
          </p:cNvPr>
          <p:cNvGrpSpPr/>
          <p:nvPr/>
        </p:nvGrpSpPr>
        <p:grpSpPr>
          <a:xfrm>
            <a:off x="7168055" y="3595799"/>
            <a:ext cx="4736329" cy="2605305"/>
            <a:chOff x="5479807" y="85344"/>
            <a:chExt cx="6498150" cy="36186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B069DB0-F9EE-B9CF-CE8E-C89BAF85F96F}"/>
                </a:ext>
              </a:extLst>
            </p:cNvPr>
            <p:cNvSpPr/>
            <p:nvPr/>
          </p:nvSpPr>
          <p:spPr>
            <a:xfrm>
              <a:off x="5479807" y="85344"/>
              <a:ext cx="6498150" cy="3618623"/>
            </a:xfrm>
            <a:prstGeom prst="roundRect">
              <a:avLst/>
            </a:prstGeom>
            <a:grpFill/>
            <a:ln w="57150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8823CD9-A98F-DAC6-6EA9-4B272D0A8B59}"/>
                </a:ext>
              </a:extLst>
            </p:cNvPr>
            <p:cNvSpPr txBox="1"/>
            <p:nvPr/>
          </p:nvSpPr>
          <p:spPr>
            <a:xfrm>
              <a:off x="5566328" y="411806"/>
              <a:ext cx="6258272" cy="28641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ác yếu tố cần thiết khác để động vật sống và phát triển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nhiệt độ, ánh sáng.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428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F73330-1B5F-4B8E-9B50-E249DE116F76}"/>
              </a:ext>
            </a:extLst>
          </p:cNvPr>
          <p:cNvSpPr txBox="1"/>
          <p:nvPr/>
        </p:nvSpPr>
        <p:spPr>
          <a:xfrm>
            <a:off x="670622" y="1547078"/>
            <a:ext cx="1061448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6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Khi cơ thể thiếu nước uống sẽ có cảm giác khát, da khô, cơ thế yếu, mệt mỏi và có thể chết…. 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6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Thiếu thức ăn: đói, mệt mỏi, chậm chạp, còi cọc, ốm yếu và có thể chết....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6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Trong thực tế nếu động </a:t>
            </a:r>
            <a:r>
              <a:rPr lang="nl-NL" sz="3600" b="1" dirty="0" smtClean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vật </a:t>
            </a:r>
            <a:r>
              <a:rPr lang="nl-NL" sz="36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bị đói hoặc hạn hán không tìm được nước uống thường tối đa khoảng một tuần sẽ bị chết.</a:t>
            </a:r>
            <a:endParaRPr lang="en-US" sz="36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3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A698586-DE54-4027-B207-71F543542C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F034601-7F5B-4CC6-AD19-C834D27E8589}"/>
              </a:ext>
            </a:extLst>
          </p:cNvPr>
          <p:cNvGrpSpPr/>
          <p:nvPr/>
        </p:nvGrpSpPr>
        <p:grpSpPr>
          <a:xfrm>
            <a:off x="441434" y="1472710"/>
            <a:ext cx="11340661" cy="4180457"/>
            <a:chOff x="5479807" y="85344"/>
            <a:chExt cx="6498150" cy="361862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A060A3C-46C7-4E53-93C5-7A49BF1FB5DE}"/>
                </a:ext>
              </a:extLst>
            </p:cNvPr>
            <p:cNvSpPr/>
            <p:nvPr/>
          </p:nvSpPr>
          <p:spPr>
            <a:xfrm>
              <a:off x="5479807" y="85344"/>
              <a:ext cx="6498150" cy="361862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F73330-1B5F-4B8E-9B50-E249DE116F76}"/>
                </a:ext>
              </a:extLst>
            </p:cNvPr>
            <p:cNvSpPr txBox="1"/>
            <p:nvPr/>
          </p:nvSpPr>
          <p:spPr>
            <a:xfrm>
              <a:off x="5745343" y="274921"/>
              <a:ext cx="6082054" cy="32768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Phần lớn động vật hoạt động kiếm ăn ban ngày khi có ánh sáng mặt trời và đi ngủ, nghỉ ngơi vào ban đêm.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á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c con vật như thằn lằn kể cả chó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mèo thường phơi nắng để sưởi ấm cơ thể giúp cơ thể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nhẹn, khoẻ mạnh hơn.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635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008993" y="1849820"/>
            <a:ext cx="10342179" cy="4487917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-357351" y="1570115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33B7F8D-3EC4-CE24-1562-8CD04BCA9DEE}"/>
              </a:ext>
            </a:extLst>
          </p:cNvPr>
          <p:cNvSpPr txBox="1"/>
          <p:nvPr/>
        </p:nvSpPr>
        <p:spPr>
          <a:xfrm>
            <a:off x="1534512" y="2249214"/>
            <a:ext cx="9690536" cy="371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 vật cần có thức ăn, nước, khí ô - xi, nhiệt độ và ánh sáng thích hợp để sống và phát triển. Thiếu bất kì yếu tố nào đểu ảnh hưởng đến sự phát triển hoặc sự sống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ủa chúng.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41AA96-9598-4020-A65B-EBCA2459B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426" y="155886"/>
            <a:ext cx="6718374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245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262</Words>
  <Application>Microsoft Office PowerPoint</Application>
  <PresentationFormat>Widescreen</PresentationFormat>
  <Paragraphs>17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Anaheim</vt:lpstr>
      <vt:lpstr>Arial</vt:lpstr>
      <vt:lpstr>Calibri</vt:lpstr>
      <vt:lpstr>Calibri Light</vt:lpstr>
      <vt:lpstr>Cambria</vt:lpstr>
      <vt:lpstr>Nunito</vt:lpstr>
      <vt:lpstr>Ranchers</vt:lpstr>
      <vt:lpstr>Times New Roman</vt:lpstr>
      <vt:lpstr>Office Theme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minhkhanh.t93@gmail.com</cp:lastModifiedBy>
  <cp:revision>65</cp:revision>
  <dcterms:created xsi:type="dcterms:W3CDTF">2023-10-03T02:10:49Z</dcterms:created>
  <dcterms:modified xsi:type="dcterms:W3CDTF">2025-12-24T16:14:45Z</dcterms:modified>
</cp:coreProperties>
</file>