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81" r:id="rId2"/>
    <p:sldId id="444" r:id="rId3"/>
    <p:sldId id="440" r:id="rId4"/>
    <p:sldId id="441" r:id="rId5"/>
    <p:sldId id="434" r:id="rId6"/>
    <p:sldId id="433" r:id="rId7"/>
    <p:sldId id="445" r:id="rId8"/>
  </p:sldIdLst>
  <p:sldSz cx="16276638" cy="9144000"/>
  <p:notesSz cx="6858000" cy="9144000"/>
  <p:custDataLst>
    <p:tags r:id="rId10"/>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00FF"/>
    <a:srgbClr val="0000CC"/>
    <a:srgbClr val="FF7C80"/>
    <a:srgbClr val="FF0066"/>
    <a:srgbClr val="FF6600"/>
    <a:srgbClr val="6600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A33F99-65BA-4F90-B856-8F194368302E}" v="1" dt="2022-07-25T14:21:16.358"/>
    <p1510:client id="{7CBE7F20-A733-4C66-B0E4-B68C7822D5C7}" v="268" dt="2022-07-25T23:26:47.8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9274" autoAdjust="0"/>
  </p:normalViewPr>
  <p:slideViewPr>
    <p:cSldViewPr>
      <p:cViewPr varScale="1">
        <p:scale>
          <a:sx n="53" d="100"/>
          <a:sy n="53" d="100"/>
        </p:scale>
        <p:origin x="648" y="36"/>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ng Ha" userId="270efafb50020bd6" providerId="LiveId" clId="{7CBE7F20-A733-4C66-B0E4-B68C7822D5C7}"/>
    <pc:docChg chg="undo custSel addSld delSld modSld sldOrd">
      <pc:chgData name="Trang Ha" userId="270efafb50020bd6" providerId="LiveId" clId="{7CBE7F20-A733-4C66-B0E4-B68C7822D5C7}" dt="2022-07-25T23:26:47.816" v="1479" actId="20577"/>
      <pc:docMkLst>
        <pc:docMk/>
      </pc:docMkLst>
      <pc:sldChg chg="modSp mod">
        <pc:chgData name="Trang Ha" userId="270efafb50020bd6" providerId="LiveId" clId="{7CBE7F20-A733-4C66-B0E4-B68C7822D5C7}" dt="2022-07-25T16:30:17.858" v="36" actId="1076"/>
        <pc:sldMkLst>
          <pc:docMk/>
          <pc:sldMk cId="4184934910" sldId="427"/>
        </pc:sldMkLst>
        <pc:spChg chg="mod">
          <ac:chgData name="Trang Ha" userId="270efafb50020bd6" providerId="LiveId" clId="{7CBE7F20-A733-4C66-B0E4-B68C7822D5C7}" dt="2022-07-25T16:30:14.157" v="35" actId="1076"/>
          <ac:spMkLst>
            <pc:docMk/>
            <pc:sldMk cId="4184934910" sldId="427"/>
            <ac:spMk id="28" creationId="{00000000-0000-0000-0000-000000000000}"/>
          </ac:spMkLst>
        </pc:spChg>
        <pc:picChg chg="mod">
          <ac:chgData name="Trang Ha" userId="270efafb50020bd6" providerId="LiveId" clId="{7CBE7F20-A733-4C66-B0E4-B68C7822D5C7}" dt="2022-07-25T16:30:17.858" v="36" actId="1076"/>
          <ac:picMkLst>
            <pc:docMk/>
            <pc:sldMk cId="4184934910" sldId="427"/>
            <ac:picMk id="30" creationId="{00000000-0000-0000-0000-000000000000}"/>
          </ac:picMkLst>
        </pc:picChg>
      </pc:sldChg>
      <pc:sldChg chg="addSp delSp modSp mod addAnim delAnim modAnim">
        <pc:chgData name="Trang Ha" userId="270efafb50020bd6" providerId="LiveId" clId="{7CBE7F20-A733-4C66-B0E4-B68C7822D5C7}" dt="2022-07-25T23:25:22.995" v="1463" actId="255"/>
        <pc:sldMkLst>
          <pc:docMk/>
          <pc:sldMk cId="2432748071" sldId="432"/>
        </pc:sldMkLst>
        <pc:spChg chg="mod">
          <ac:chgData name="Trang Ha" userId="270efafb50020bd6" providerId="LiveId" clId="{7CBE7F20-A733-4C66-B0E4-B68C7822D5C7}" dt="2022-07-25T23:22:30.312" v="1339" actId="1076"/>
          <ac:spMkLst>
            <pc:docMk/>
            <pc:sldMk cId="2432748071" sldId="432"/>
            <ac:spMk id="4" creationId="{00000000-0000-0000-0000-000000000000}"/>
          </ac:spMkLst>
        </pc:spChg>
        <pc:spChg chg="del">
          <ac:chgData name="Trang Ha" userId="270efafb50020bd6" providerId="LiveId" clId="{7CBE7F20-A733-4C66-B0E4-B68C7822D5C7}" dt="2022-07-25T16:38:36.069" v="180" actId="478"/>
          <ac:spMkLst>
            <pc:docMk/>
            <pc:sldMk cId="2432748071" sldId="432"/>
            <ac:spMk id="5" creationId="{00000000-0000-0000-0000-000000000000}"/>
          </ac:spMkLst>
        </pc:spChg>
        <pc:spChg chg="mod">
          <ac:chgData name="Trang Ha" userId="270efafb50020bd6" providerId="LiveId" clId="{7CBE7F20-A733-4C66-B0E4-B68C7822D5C7}" dt="2022-07-25T16:44:18.220" v="381" actId="20577"/>
          <ac:spMkLst>
            <pc:docMk/>
            <pc:sldMk cId="2432748071" sldId="432"/>
            <ac:spMk id="10" creationId="{00000000-0000-0000-0000-000000000000}"/>
          </ac:spMkLst>
        </pc:spChg>
        <pc:spChg chg="add del mod">
          <ac:chgData name="Trang Ha" userId="270efafb50020bd6" providerId="LiveId" clId="{7CBE7F20-A733-4C66-B0E4-B68C7822D5C7}" dt="2022-07-25T16:39:02.544" v="209" actId="20577"/>
          <ac:spMkLst>
            <pc:docMk/>
            <pc:sldMk cId="2432748071" sldId="432"/>
            <ac:spMk id="14" creationId="{00000000-0000-0000-0000-000000000000}"/>
          </ac:spMkLst>
        </pc:spChg>
        <pc:spChg chg="add del mod">
          <ac:chgData name="Trang Ha" userId="270efafb50020bd6" providerId="LiveId" clId="{7CBE7F20-A733-4C66-B0E4-B68C7822D5C7}" dt="2022-07-25T23:22:20.914" v="1336" actId="478"/>
          <ac:spMkLst>
            <pc:docMk/>
            <pc:sldMk cId="2432748071" sldId="432"/>
            <ac:spMk id="19" creationId="{7C67A63C-9EDC-FD2C-B13B-B109124B53F5}"/>
          </ac:spMkLst>
        </pc:spChg>
        <pc:spChg chg="add del mod">
          <ac:chgData name="Trang Ha" userId="270efafb50020bd6" providerId="LiveId" clId="{7CBE7F20-A733-4C66-B0E4-B68C7822D5C7}" dt="2022-07-25T22:49:04.358" v="454" actId="478"/>
          <ac:spMkLst>
            <pc:docMk/>
            <pc:sldMk cId="2432748071" sldId="432"/>
            <ac:spMk id="21" creationId="{66590536-E5AE-EF0E-2ED3-31868AD00690}"/>
          </ac:spMkLst>
        </pc:spChg>
        <pc:spChg chg="add mod">
          <ac:chgData name="Trang Ha" userId="270efafb50020bd6" providerId="LiveId" clId="{7CBE7F20-A733-4C66-B0E4-B68C7822D5C7}" dt="2022-07-25T23:22:35.375" v="1340" actId="1076"/>
          <ac:spMkLst>
            <pc:docMk/>
            <pc:sldMk cId="2432748071" sldId="432"/>
            <ac:spMk id="23" creationId="{4A937BDD-AB70-C41E-A4C1-E42840F1D8FD}"/>
          </ac:spMkLst>
        </pc:spChg>
        <pc:spChg chg="add del mod">
          <ac:chgData name="Trang Ha" userId="270efafb50020bd6" providerId="LiveId" clId="{7CBE7F20-A733-4C66-B0E4-B68C7822D5C7}" dt="2022-07-25T23:22:18.960" v="1335" actId="478"/>
          <ac:spMkLst>
            <pc:docMk/>
            <pc:sldMk cId="2432748071" sldId="432"/>
            <ac:spMk id="25" creationId="{03012A38-AD9E-F51B-037C-F27BA3EB0CB7}"/>
          </ac:spMkLst>
        </pc:spChg>
        <pc:spChg chg="mod">
          <ac:chgData name="Trang Ha" userId="270efafb50020bd6" providerId="LiveId" clId="{7CBE7F20-A733-4C66-B0E4-B68C7822D5C7}" dt="2022-07-25T23:25:22.995" v="1463" actId="255"/>
          <ac:spMkLst>
            <pc:docMk/>
            <pc:sldMk cId="2432748071" sldId="432"/>
            <ac:spMk id="31" creationId="{00000000-0000-0000-0000-000000000000}"/>
          </ac:spMkLst>
        </pc:spChg>
        <pc:picChg chg="add mod">
          <ac:chgData name="Trang Ha" userId="270efafb50020bd6" providerId="LiveId" clId="{7CBE7F20-A733-4C66-B0E4-B68C7822D5C7}" dt="2022-07-25T22:53:12.870" v="501" actId="14100"/>
          <ac:picMkLst>
            <pc:docMk/>
            <pc:sldMk cId="2432748071" sldId="432"/>
            <ac:picMk id="6" creationId="{DED91916-9D90-1EB4-E8CA-00420E2FFE36}"/>
          </ac:picMkLst>
        </pc:picChg>
        <pc:picChg chg="del">
          <ac:chgData name="Trang Ha" userId="270efafb50020bd6" providerId="LiveId" clId="{7CBE7F20-A733-4C66-B0E4-B68C7822D5C7}" dt="2022-07-25T16:38:38.667" v="181" actId="478"/>
          <ac:picMkLst>
            <pc:docMk/>
            <pc:sldMk cId="2432748071" sldId="432"/>
            <ac:picMk id="4098" creationId="{00000000-0000-0000-0000-000000000000}"/>
          </ac:picMkLst>
        </pc:picChg>
        <pc:cxnChg chg="mod">
          <ac:chgData name="Trang Ha" userId="270efafb50020bd6" providerId="LiveId" clId="{7CBE7F20-A733-4C66-B0E4-B68C7822D5C7}" dt="2022-07-25T16:36:21.239" v="177" actId="14100"/>
          <ac:cxnSpMkLst>
            <pc:docMk/>
            <pc:sldMk cId="2432748071" sldId="432"/>
            <ac:cxnSpMk id="11" creationId="{00000000-0000-0000-0000-000000000000}"/>
          </ac:cxnSpMkLst>
        </pc:cxnChg>
      </pc:sldChg>
      <pc:sldChg chg="addSp delSp modSp mod delAnim modAnim">
        <pc:chgData name="Trang Ha" userId="270efafb50020bd6" providerId="LiveId" clId="{7CBE7F20-A733-4C66-B0E4-B68C7822D5C7}" dt="2022-07-25T23:26:47.816" v="1479" actId="20577"/>
        <pc:sldMkLst>
          <pc:docMk/>
          <pc:sldMk cId="635518802" sldId="433"/>
        </pc:sldMkLst>
        <pc:spChg chg="add mod">
          <ac:chgData name="Trang Ha" userId="270efafb50020bd6" providerId="LiveId" clId="{7CBE7F20-A733-4C66-B0E4-B68C7822D5C7}" dt="2022-07-25T23:24:45.340" v="1458" actId="1076"/>
          <ac:spMkLst>
            <pc:docMk/>
            <pc:sldMk cId="635518802" sldId="433"/>
            <ac:spMk id="5" creationId="{ACE2D1FD-9D5E-4598-9BCA-075BFF16F719}"/>
          </ac:spMkLst>
        </pc:spChg>
        <pc:spChg chg="mod topLvl">
          <ac:chgData name="Trang Ha" userId="270efafb50020bd6" providerId="LiveId" clId="{7CBE7F20-A733-4C66-B0E4-B68C7822D5C7}" dt="2022-07-25T23:26:47.816" v="1479" actId="20577"/>
          <ac:spMkLst>
            <pc:docMk/>
            <pc:sldMk cId="635518802" sldId="433"/>
            <ac:spMk id="10" creationId="{00000000-0000-0000-0000-000000000000}"/>
          </ac:spMkLst>
        </pc:spChg>
        <pc:spChg chg="del">
          <ac:chgData name="Trang Ha" userId="270efafb50020bd6" providerId="LiveId" clId="{7CBE7F20-A733-4C66-B0E4-B68C7822D5C7}" dt="2022-07-25T23:18:06.083" v="1211" actId="478"/>
          <ac:spMkLst>
            <pc:docMk/>
            <pc:sldMk cId="635518802" sldId="433"/>
            <ac:spMk id="14" creationId="{00000000-0000-0000-0000-000000000000}"/>
          </ac:spMkLst>
        </pc:spChg>
        <pc:spChg chg="add mod">
          <ac:chgData name="Trang Ha" userId="270efafb50020bd6" providerId="LiveId" clId="{7CBE7F20-A733-4C66-B0E4-B68C7822D5C7}" dt="2022-07-25T23:24:49.906" v="1460" actId="1076"/>
          <ac:spMkLst>
            <pc:docMk/>
            <pc:sldMk cId="635518802" sldId="433"/>
            <ac:spMk id="18" creationId="{46194FEC-B0A4-EB46-BD6B-423211422C5B}"/>
          </ac:spMkLst>
        </pc:spChg>
        <pc:spChg chg="add mod">
          <ac:chgData name="Trang Ha" userId="270efafb50020bd6" providerId="LiveId" clId="{7CBE7F20-A733-4C66-B0E4-B68C7822D5C7}" dt="2022-07-25T23:24:47.422" v="1459" actId="1076"/>
          <ac:spMkLst>
            <pc:docMk/>
            <pc:sldMk cId="635518802" sldId="433"/>
            <ac:spMk id="19" creationId="{66B69527-9AC3-5195-A840-2F0EFB2ABCF2}"/>
          </ac:spMkLst>
        </pc:spChg>
        <pc:spChg chg="add mod">
          <ac:chgData name="Trang Ha" userId="270efafb50020bd6" providerId="LiveId" clId="{7CBE7F20-A733-4C66-B0E4-B68C7822D5C7}" dt="2022-07-25T23:25:44.965" v="1469"/>
          <ac:spMkLst>
            <pc:docMk/>
            <pc:sldMk cId="635518802" sldId="433"/>
            <ac:spMk id="20" creationId="{EAD10DFA-2918-1568-63C5-4B7D1610F2D8}"/>
          </ac:spMkLst>
        </pc:spChg>
        <pc:spChg chg="del">
          <ac:chgData name="Trang Ha" userId="270efafb50020bd6" providerId="LiveId" clId="{7CBE7F20-A733-4C66-B0E4-B68C7822D5C7}" dt="2022-07-25T23:25:44.022" v="1468" actId="478"/>
          <ac:spMkLst>
            <pc:docMk/>
            <pc:sldMk cId="635518802" sldId="433"/>
            <ac:spMk id="31" creationId="{00000000-0000-0000-0000-000000000000}"/>
          </ac:spMkLst>
        </pc:spChg>
        <pc:grpChg chg="add del mod">
          <ac:chgData name="Trang Ha" userId="270efafb50020bd6" providerId="LiveId" clId="{7CBE7F20-A733-4C66-B0E4-B68C7822D5C7}" dt="2022-07-25T23:24:40.290" v="1457" actId="478"/>
          <ac:grpSpMkLst>
            <pc:docMk/>
            <pc:sldMk cId="635518802" sldId="433"/>
            <ac:grpSpMk id="9" creationId="{00000000-0000-0000-0000-000000000000}"/>
          </ac:grpSpMkLst>
        </pc:grpChg>
        <pc:picChg chg="add mod modCrop">
          <ac:chgData name="Trang Ha" userId="270efafb50020bd6" providerId="LiveId" clId="{7CBE7F20-A733-4C66-B0E4-B68C7822D5C7}" dt="2022-07-25T23:19:28.120" v="1302" actId="14100"/>
          <ac:picMkLst>
            <pc:docMk/>
            <pc:sldMk cId="635518802" sldId="433"/>
            <ac:picMk id="3" creationId="{EFD18933-E04C-E79E-1E60-C8AEE12B959E}"/>
          </ac:picMkLst>
        </pc:picChg>
        <pc:picChg chg="del">
          <ac:chgData name="Trang Ha" userId="270efafb50020bd6" providerId="LiveId" clId="{7CBE7F20-A733-4C66-B0E4-B68C7822D5C7}" dt="2022-07-25T23:17:56.016" v="1207" actId="478"/>
          <ac:picMkLst>
            <pc:docMk/>
            <pc:sldMk cId="635518802" sldId="433"/>
            <ac:picMk id="1026" creationId="{00000000-0000-0000-0000-000000000000}"/>
          </ac:picMkLst>
        </pc:picChg>
        <pc:picChg chg="del">
          <ac:chgData name="Trang Ha" userId="270efafb50020bd6" providerId="LiveId" clId="{7CBE7F20-A733-4C66-B0E4-B68C7822D5C7}" dt="2022-07-25T23:17:56.967" v="1208" actId="478"/>
          <ac:picMkLst>
            <pc:docMk/>
            <pc:sldMk cId="635518802" sldId="433"/>
            <ac:picMk id="1027" creationId="{00000000-0000-0000-0000-000000000000}"/>
          </ac:picMkLst>
        </pc:picChg>
        <pc:cxnChg chg="add del mod topLvl">
          <ac:chgData name="Trang Ha" userId="270efafb50020bd6" providerId="LiveId" clId="{7CBE7F20-A733-4C66-B0E4-B68C7822D5C7}" dt="2022-07-25T23:24:40.290" v="1457" actId="478"/>
          <ac:cxnSpMkLst>
            <pc:docMk/>
            <pc:sldMk cId="635518802" sldId="433"/>
            <ac:cxnSpMk id="11" creationId="{00000000-0000-0000-0000-000000000000}"/>
          </ac:cxnSpMkLst>
        </pc:cxnChg>
      </pc:sldChg>
      <pc:sldChg chg="addSp delSp modSp mod modAnim">
        <pc:chgData name="Trang Ha" userId="270efafb50020bd6" providerId="LiveId" clId="{7CBE7F20-A733-4C66-B0E4-B68C7822D5C7}" dt="2022-07-25T23:25:38.649" v="1467"/>
        <pc:sldMkLst>
          <pc:docMk/>
          <pc:sldMk cId="1447409419" sldId="434"/>
        </pc:sldMkLst>
        <pc:spChg chg="del">
          <ac:chgData name="Trang Ha" userId="270efafb50020bd6" providerId="LiveId" clId="{7CBE7F20-A733-4C66-B0E4-B68C7822D5C7}" dt="2022-07-25T23:00:07.622" v="502" actId="478"/>
          <ac:spMkLst>
            <pc:docMk/>
            <pc:sldMk cId="1447409419" sldId="434"/>
            <ac:spMk id="2" creationId="{00000000-0000-0000-0000-000000000000}"/>
          </ac:spMkLst>
        </pc:spChg>
        <pc:spChg chg="add mod">
          <ac:chgData name="Trang Ha" userId="270efafb50020bd6" providerId="LiveId" clId="{7CBE7F20-A733-4C66-B0E4-B68C7822D5C7}" dt="2022-07-25T23:10:27.379" v="1138" actId="207"/>
          <ac:spMkLst>
            <pc:docMk/>
            <pc:sldMk cId="1447409419" sldId="434"/>
            <ac:spMk id="8" creationId="{ACC09ACE-BBB0-319C-200A-D6908C301F17}"/>
          </ac:spMkLst>
        </pc:spChg>
        <pc:spChg chg="mod">
          <ac:chgData name="Trang Ha" userId="270efafb50020bd6" providerId="LiveId" clId="{7CBE7F20-A733-4C66-B0E4-B68C7822D5C7}" dt="2022-07-25T23:04:06.519" v="764" actId="20577"/>
          <ac:spMkLst>
            <pc:docMk/>
            <pc:sldMk cId="1447409419" sldId="434"/>
            <ac:spMk id="10" creationId="{00000000-0000-0000-0000-000000000000}"/>
          </ac:spMkLst>
        </pc:spChg>
        <pc:spChg chg="add mod">
          <ac:chgData name="Trang Ha" userId="270efafb50020bd6" providerId="LiveId" clId="{7CBE7F20-A733-4C66-B0E4-B68C7822D5C7}" dt="2022-07-25T23:10:42.209" v="1141" actId="14100"/>
          <ac:spMkLst>
            <pc:docMk/>
            <pc:sldMk cId="1447409419" sldId="434"/>
            <ac:spMk id="20" creationId="{9126AB4D-625E-3507-A247-5ED362FBC594}"/>
          </ac:spMkLst>
        </pc:spChg>
        <pc:spChg chg="add mod">
          <ac:chgData name="Trang Ha" userId="270efafb50020bd6" providerId="LiveId" clId="{7CBE7F20-A733-4C66-B0E4-B68C7822D5C7}" dt="2022-07-25T23:10:47.433" v="1143" actId="14100"/>
          <ac:spMkLst>
            <pc:docMk/>
            <pc:sldMk cId="1447409419" sldId="434"/>
            <ac:spMk id="21" creationId="{2A8B8336-34A8-F254-A4DE-61C61C5B49BF}"/>
          </ac:spMkLst>
        </pc:spChg>
        <pc:spChg chg="add mod">
          <ac:chgData name="Trang Ha" userId="270efafb50020bd6" providerId="LiveId" clId="{7CBE7F20-A733-4C66-B0E4-B68C7822D5C7}" dt="2022-07-25T23:25:38.649" v="1467"/>
          <ac:spMkLst>
            <pc:docMk/>
            <pc:sldMk cId="1447409419" sldId="434"/>
            <ac:spMk id="22" creationId="{35E3119F-5EBE-93AC-B2A5-4966127B6093}"/>
          </ac:spMkLst>
        </pc:spChg>
        <pc:spChg chg="del">
          <ac:chgData name="Trang Ha" userId="270efafb50020bd6" providerId="LiveId" clId="{7CBE7F20-A733-4C66-B0E4-B68C7822D5C7}" dt="2022-07-25T23:25:38.161" v="1466" actId="478"/>
          <ac:spMkLst>
            <pc:docMk/>
            <pc:sldMk cId="1447409419" sldId="434"/>
            <ac:spMk id="31" creationId="{00000000-0000-0000-0000-000000000000}"/>
          </ac:spMkLst>
        </pc:spChg>
        <pc:picChg chg="add mod">
          <ac:chgData name="Trang Ha" userId="270efafb50020bd6" providerId="LiveId" clId="{7CBE7F20-A733-4C66-B0E4-B68C7822D5C7}" dt="2022-07-25T23:02:44.801" v="580" actId="1076"/>
          <ac:picMkLst>
            <pc:docMk/>
            <pc:sldMk cId="1447409419" sldId="434"/>
            <ac:picMk id="4" creationId="{7D33F018-3F1F-1EBD-33CD-BC26D5BF8F0C}"/>
          </ac:picMkLst>
        </pc:picChg>
        <pc:picChg chg="add del mod">
          <ac:chgData name="Trang Ha" userId="270efafb50020bd6" providerId="LiveId" clId="{7CBE7F20-A733-4C66-B0E4-B68C7822D5C7}" dt="2022-07-25T23:04:03.100" v="762" actId="478"/>
          <ac:picMkLst>
            <pc:docMk/>
            <pc:sldMk cId="1447409419" sldId="434"/>
            <ac:picMk id="6" creationId="{6954A8B0-5B0E-B956-E3D6-824C165574C1}"/>
          </ac:picMkLst>
        </pc:picChg>
        <pc:picChg chg="del">
          <ac:chgData name="Trang Ha" userId="270efafb50020bd6" providerId="LiveId" clId="{7CBE7F20-A733-4C66-B0E4-B68C7822D5C7}" dt="2022-07-25T23:00:08.631" v="503" actId="478"/>
          <ac:picMkLst>
            <pc:docMk/>
            <pc:sldMk cId="1447409419" sldId="434"/>
            <ac:picMk id="4098" creationId="{00000000-0000-0000-0000-000000000000}"/>
          </ac:picMkLst>
        </pc:picChg>
        <pc:cxnChg chg="mod">
          <ac:chgData name="Trang Ha" userId="270efafb50020bd6" providerId="LiveId" clId="{7CBE7F20-A733-4C66-B0E4-B68C7822D5C7}" dt="2022-07-25T23:02:51.535" v="581" actId="14100"/>
          <ac:cxnSpMkLst>
            <pc:docMk/>
            <pc:sldMk cId="1447409419" sldId="434"/>
            <ac:cxnSpMk id="11" creationId="{00000000-0000-0000-0000-000000000000}"/>
          </ac:cxnSpMkLst>
        </pc:cxnChg>
      </pc:sldChg>
      <pc:sldChg chg="del">
        <pc:chgData name="Trang Ha" userId="270efafb50020bd6" providerId="LiveId" clId="{7CBE7F20-A733-4C66-B0E4-B68C7822D5C7}" dt="2022-07-25T23:25:54.793" v="1470" actId="2696"/>
        <pc:sldMkLst>
          <pc:docMk/>
          <pc:sldMk cId="1460328535" sldId="435"/>
        </pc:sldMkLst>
      </pc:sldChg>
      <pc:sldChg chg="del">
        <pc:chgData name="Trang Ha" userId="270efafb50020bd6" providerId="LiveId" clId="{7CBE7F20-A733-4C66-B0E4-B68C7822D5C7}" dt="2022-07-25T23:26:00.502" v="1471" actId="2696"/>
        <pc:sldMkLst>
          <pc:docMk/>
          <pc:sldMk cId="2176119217" sldId="436"/>
        </pc:sldMkLst>
      </pc:sldChg>
      <pc:sldChg chg="del">
        <pc:chgData name="Trang Ha" userId="270efafb50020bd6" providerId="LiveId" clId="{7CBE7F20-A733-4C66-B0E4-B68C7822D5C7}" dt="2022-07-25T23:26:04.333" v="1472" actId="2696"/>
        <pc:sldMkLst>
          <pc:docMk/>
          <pc:sldMk cId="3893996321" sldId="437"/>
        </pc:sldMkLst>
      </pc:sldChg>
      <pc:sldChg chg="del">
        <pc:chgData name="Trang Ha" userId="270efafb50020bd6" providerId="LiveId" clId="{7CBE7F20-A733-4C66-B0E4-B68C7822D5C7}" dt="2022-07-25T23:26:11.605" v="1473" actId="2696"/>
        <pc:sldMkLst>
          <pc:docMk/>
          <pc:sldMk cId="11433639" sldId="439"/>
        </pc:sldMkLst>
      </pc:sldChg>
      <pc:sldChg chg="addSp delSp modSp add mod ord delAnim modAnim">
        <pc:chgData name="Trang Ha" userId="270efafb50020bd6" providerId="LiveId" clId="{7CBE7F20-A733-4C66-B0E4-B68C7822D5C7}" dt="2022-07-25T23:25:30.614" v="1465"/>
        <pc:sldMkLst>
          <pc:docMk/>
          <pc:sldMk cId="4021687778" sldId="440"/>
        </pc:sldMkLst>
        <pc:spChg chg="del mod">
          <ac:chgData name="Trang Ha" userId="270efafb50020bd6" providerId="LiveId" clId="{7CBE7F20-A733-4C66-B0E4-B68C7822D5C7}" dt="2022-07-25T22:31:08.030" v="440" actId="478"/>
          <ac:spMkLst>
            <pc:docMk/>
            <pc:sldMk cId="4021687778" sldId="440"/>
            <ac:spMk id="4" creationId="{00000000-0000-0000-0000-000000000000}"/>
          </ac:spMkLst>
        </pc:spChg>
        <pc:spChg chg="add mod">
          <ac:chgData name="Trang Ha" userId="270efafb50020bd6" providerId="LiveId" clId="{7CBE7F20-A733-4C66-B0E4-B68C7822D5C7}" dt="2022-07-25T23:13:03.906" v="1174" actId="255"/>
          <ac:spMkLst>
            <pc:docMk/>
            <pc:sldMk cId="4021687778" sldId="440"/>
            <ac:spMk id="18" creationId="{E7FE2CC6-20AD-482C-3F8C-B9A502D2B2EA}"/>
          </ac:spMkLst>
        </pc:spChg>
        <pc:spChg chg="del">
          <ac:chgData name="Trang Ha" userId="270efafb50020bd6" providerId="LiveId" clId="{7CBE7F20-A733-4C66-B0E4-B68C7822D5C7}" dt="2022-07-25T22:30:13.531" v="433" actId="478"/>
          <ac:spMkLst>
            <pc:docMk/>
            <pc:sldMk cId="4021687778" sldId="440"/>
            <ac:spMk id="19" creationId="{7C67A63C-9EDC-FD2C-B13B-B109124B53F5}"/>
          </ac:spMkLst>
        </pc:spChg>
        <pc:spChg chg="add del mod">
          <ac:chgData name="Trang Ha" userId="270efafb50020bd6" providerId="LiveId" clId="{7CBE7F20-A733-4C66-B0E4-B68C7822D5C7}" dt="2022-07-25T23:11:37.507" v="1152" actId="478"/>
          <ac:spMkLst>
            <pc:docMk/>
            <pc:sldMk cId="4021687778" sldId="440"/>
            <ac:spMk id="20" creationId="{0DF6D23F-A0BB-AB79-69CD-B5F54C3DE1AD}"/>
          </ac:spMkLst>
        </pc:spChg>
        <pc:spChg chg="mod">
          <ac:chgData name="Trang Ha" userId="270efafb50020bd6" providerId="LiveId" clId="{7CBE7F20-A733-4C66-B0E4-B68C7822D5C7}" dt="2022-07-25T23:13:35.398" v="1183" actId="1076"/>
          <ac:spMkLst>
            <pc:docMk/>
            <pc:sldMk cId="4021687778" sldId="440"/>
            <ac:spMk id="21" creationId="{66590536-E5AE-EF0E-2ED3-31868AD00690}"/>
          </ac:spMkLst>
        </pc:spChg>
        <pc:spChg chg="add mod">
          <ac:chgData name="Trang Ha" userId="270efafb50020bd6" providerId="LiveId" clId="{7CBE7F20-A733-4C66-B0E4-B68C7822D5C7}" dt="2022-07-25T23:13:32.802" v="1182" actId="1076"/>
          <ac:spMkLst>
            <pc:docMk/>
            <pc:sldMk cId="4021687778" sldId="440"/>
            <ac:spMk id="22" creationId="{5FA2AE99-E757-B697-6E41-33EA710A0F68}"/>
          </ac:spMkLst>
        </pc:spChg>
        <pc:spChg chg="del">
          <ac:chgData name="Trang Ha" userId="270efafb50020bd6" providerId="LiveId" clId="{7CBE7F20-A733-4C66-B0E4-B68C7822D5C7}" dt="2022-07-25T22:30:16.543" v="434" actId="478"/>
          <ac:spMkLst>
            <pc:docMk/>
            <pc:sldMk cId="4021687778" sldId="440"/>
            <ac:spMk id="23" creationId="{4A937BDD-AB70-C41E-A4C1-E42840F1D8FD}"/>
          </ac:spMkLst>
        </pc:spChg>
        <pc:spChg chg="add mod">
          <ac:chgData name="Trang Ha" userId="270efafb50020bd6" providerId="LiveId" clId="{7CBE7F20-A733-4C66-B0E4-B68C7822D5C7}" dt="2022-07-25T23:13:43.345" v="1185" actId="1076"/>
          <ac:spMkLst>
            <pc:docMk/>
            <pc:sldMk cId="4021687778" sldId="440"/>
            <ac:spMk id="24" creationId="{B904EE22-D56E-60FD-6EEE-2A09A3B79D07}"/>
          </ac:spMkLst>
        </pc:spChg>
        <pc:spChg chg="del">
          <ac:chgData name="Trang Ha" userId="270efafb50020bd6" providerId="LiveId" clId="{7CBE7F20-A733-4C66-B0E4-B68C7822D5C7}" dt="2022-07-25T23:25:30.092" v="1464" actId="478"/>
          <ac:spMkLst>
            <pc:docMk/>
            <pc:sldMk cId="4021687778" sldId="440"/>
            <ac:spMk id="31" creationId="{00000000-0000-0000-0000-000000000000}"/>
          </ac:spMkLst>
        </pc:spChg>
        <pc:spChg chg="add del mod">
          <ac:chgData name="Trang Ha" userId="270efafb50020bd6" providerId="LiveId" clId="{7CBE7F20-A733-4C66-B0E4-B68C7822D5C7}" dt="2022-07-25T23:13:17.747" v="1178" actId="478"/>
          <ac:spMkLst>
            <pc:docMk/>
            <pc:sldMk cId="4021687778" sldId="440"/>
            <ac:spMk id="32" creationId="{13C359DF-8CA2-B665-D8D1-0B13191680D3}"/>
          </ac:spMkLst>
        </pc:spChg>
        <pc:spChg chg="add del mod">
          <ac:chgData name="Trang Ha" userId="270efafb50020bd6" providerId="LiveId" clId="{7CBE7F20-A733-4C66-B0E4-B68C7822D5C7}" dt="2022-07-25T23:13:28.082" v="1181" actId="478"/>
          <ac:spMkLst>
            <pc:docMk/>
            <pc:sldMk cId="4021687778" sldId="440"/>
            <ac:spMk id="33" creationId="{95407052-976A-51CF-5573-44265FE70F07}"/>
          </ac:spMkLst>
        </pc:spChg>
        <pc:spChg chg="add del mod">
          <ac:chgData name="Trang Ha" userId="270efafb50020bd6" providerId="LiveId" clId="{7CBE7F20-A733-4C66-B0E4-B68C7822D5C7}" dt="2022-07-25T23:13:38.282" v="1184" actId="1076"/>
          <ac:spMkLst>
            <pc:docMk/>
            <pc:sldMk cId="4021687778" sldId="440"/>
            <ac:spMk id="34" creationId="{06C324F5-00A0-17CE-900B-E094B987CA86}"/>
          </ac:spMkLst>
        </pc:spChg>
        <pc:spChg chg="add mod">
          <ac:chgData name="Trang Ha" userId="270efafb50020bd6" providerId="LiveId" clId="{7CBE7F20-A733-4C66-B0E4-B68C7822D5C7}" dt="2022-07-25T23:25:30.614" v="1465"/>
          <ac:spMkLst>
            <pc:docMk/>
            <pc:sldMk cId="4021687778" sldId="440"/>
            <ac:spMk id="35" creationId="{CA7EEA8D-3504-28DD-8F9F-390798CF2DC1}"/>
          </ac:spMkLst>
        </pc:spChg>
        <pc:picChg chg="mod">
          <ac:chgData name="Trang Ha" userId="270efafb50020bd6" providerId="LiveId" clId="{7CBE7F20-A733-4C66-B0E4-B68C7822D5C7}" dt="2022-07-25T22:48:27.878" v="451" actId="1076"/>
          <ac:picMkLst>
            <pc:docMk/>
            <pc:sldMk cId="4021687778" sldId="440"/>
            <ac:picMk id="6" creationId="{DED91916-9D90-1EB4-E8CA-00420E2FFE36}"/>
          </ac:picMkLst>
        </pc:picChg>
      </pc:sldChg>
    </pc:docChg>
  </pc:docChgLst>
  <pc:docChgLst>
    <pc:chgData name="Trang Ha" userId="270efafb50020bd6" providerId="LiveId" clId="{4DA33F99-65BA-4F90-B856-8F194368302E}"/>
    <pc:docChg chg="modSld">
      <pc:chgData name="Trang Ha" userId="270efafb50020bd6" providerId="LiveId" clId="{4DA33F99-65BA-4F90-B856-8F194368302E}" dt="2022-07-25T14:21:16.356" v="0" actId="1076"/>
      <pc:docMkLst>
        <pc:docMk/>
      </pc:docMkLst>
      <pc:sldChg chg="modSp">
        <pc:chgData name="Trang Ha" userId="270efafb50020bd6" providerId="LiveId" clId="{4DA33F99-65BA-4F90-B856-8F194368302E}" dt="2022-07-25T14:21:16.356" v="0" actId="1076"/>
        <pc:sldMkLst>
          <pc:docMk/>
          <pc:sldMk cId="11433639" sldId="439"/>
        </pc:sldMkLst>
        <pc:picChg chg="mod">
          <ac:chgData name="Trang Ha" userId="270efafb50020bd6" providerId="LiveId" clId="{4DA33F99-65BA-4F90-B856-8F194368302E}" dt="2022-07-25T14:21:16.356" v="0" actId="1076"/>
          <ac:picMkLst>
            <pc:docMk/>
            <pc:sldMk cId="11433639" sldId="439"/>
            <ac:picMk id="1026"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319" y="0"/>
            <a:ext cx="16256000" cy="9144000"/>
          </a:xfrm>
          <a:prstGeom prst="rect">
            <a:avLst/>
          </a:prstGeom>
          <a:noFill/>
        </p:spPr>
      </p:pic>
      <p:sp>
        <p:nvSpPr>
          <p:cNvPr id="7" name="TextBox 6"/>
          <p:cNvSpPr txBox="1"/>
          <p:nvPr/>
        </p:nvSpPr>
        <p:spPr>
          <a:xfrm>
            <a:off x="271577" y="1358027"/>
            <a:ext cx="16030273" cy="1744004"/>
          </a:xfrm>
          <a:prstGeom prst="rect">
            <a:avLst/>
          </a:prstGeom>
          <a:noFill/>
        </p:spPr>
        <p:txBody>
          <a:bodyPr wrap="square" rtlCol="0">
            <a:spAutoFit/>
          </a:bodyPr>
          <a:lstStyle/>
          <a:p>
            <a:pPr algn="ctr"/>
            <a:r>
              <a:rPr lang="en-US" altLang="zh-CN" sz="5333" smtClean="0">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Tự</a:t>
            </a:r>
            <a:r>
              <a:rPr lang="en-US" altLang="zh-CN" sz="5333" dirty="0" smtClean="0">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 </a:t>
            </a:r>
            <a:r>
              <a:rPr lang="en-US" altLang="zh-CN" sz="5333" dirty="0" err="1">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nhiên</a:t>
            </a:r>
            <a:r>
              <a:rPr lang="en-US" altLang="zh-CN" sz="5333" dirty="0">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 </a:t>
            </a:r>
            <a:r>
              <a:rPr lang="en-US" altLang="zh-CN" sz="5333" dirty="0" err="1">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và</a:t>
            </a:r>
            <a:r>
              <a:rPr lang="en-US" altLang="zh-CN" sz="5333" dirty="0">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 </a:t>
            </a:r>
            <a:r>
              <a:rPr lang="en-US" altLang="zh-CN" sz="5333" dirty="0" err="1">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xã</a:t>
            </a:r>
            <a:r>
              <a:rPr lang="en-US" altLang="zh-CN" sz="5333" dirty="0">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 </a:t>
            </a:r>
            <a:r>
              <a:rPr lang="en-US" altLang="zh-CN" sz="5333" dirty="0" err="1">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hội</a:t>
            </a:r>
            <a:endParaRPr lang="en-US" altLang="zh-CN" sz="5333" dirty="0">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endParaRPr>
          </a:p>
          <a:p>
            <a:pPr algn="ctr">
              <a:defRPr/>
            </a:pPr>
            <a:r>
              <a:rPr lang="en-US" sz="5400" b="1" dirty="0">
                <a:solidFill>
                  <a:srgbClr val="FF0000"/>
                </a:solidFill>
                <a:effectLst>
                  <a:outerShdw blurRad="38100" dist="38100" dir="2700000" algn="tl">
                    <a:srgbClr val="000000">
                      <a:alpha val="43137"/>
                    </a:srgbClr>
                  </a:outerShdw>
                </a:effectLst>
                <a:latin typeface="HP001 4H"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Bài</a:t>
            </a:r>
            <a:r>
              <a:rPr lang="en-US" sz="5400" b="1" dirty="0">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 3. </a:t>
            </a:r>
            <a:r>
              <a:rPr lang="en-US" sz="5400" b="1" dirty="0" err="1">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Vệ</a:t>
            </a:r>
            <a:r>
              <a:rPr lang="en-US" sz="5400" b="1" dirty="0">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sinh</a:t>
            </a:r>
            <a:r>
              <a:rPr lang="en-US" sz="5400" b="1" dirty="0">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xung</a:t>
            </a:r>
            <a:r>
              <a:rPr lang="en-US" sz="5400" b="1" dirty="0">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quanh</a:t>
            </a:r>
            <a:r>
              <a:rPr lang="en-US" sz="5400" b="1" dirty="0">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nhà</a:t>
            </a:r>
            <a:r>
              <a:rPr lang="en-US" sz="5400" b="1" dirty="0">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 ở (</a:t>
            </a:r>
            <a:r>
              <a:rPr lang="en-US" sz="5400" b="1" dirty="0" err="1">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Tiết</a:t>
            </a:r>
            <a:r>
              <a:rPr lang="en-US" sz="5400" b="1" dirty="0">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 1)</a:t>
            </a:r>
            <a:endParaRPr lang="en-US" sz="5333" b="1" dirty="0">
              <a:ln w="22225">
                <a:solidFill>
                  <a:srgbClr val="ED7D31"/>
                </a:solidFill>
                <a:prstDash val="solid"/>
              </a:ln>
              <a:solidFill>
                <a:srgbClr val="FF0000"/>
              </a:solidFill>
              <a:latin typeface="HP001 4 hang 1 ô ly" panose="020B0603050302020204" pitchFamily="34" charset="0"/>
              <a:cs typeface="Times New Roman" panose="02020603050405020304" pitchFamily="18" charset="0"/>
            </a:endParaRPr>
          </a:p>
        </p:txBody>
      </p:sp>
      <p:pic>
        <p:nvPicPr>
          <p:cNvPr id="9" name="Picture 158" descr="200712419435657_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57023" y="6200423"/>
            <a:ext cx="897467" cy="8974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59" descr="10004015438746072987"/>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1401862" flipH="1">
            <a:off x="16683039" y="7900369"/>
            <a:ext cx="1763888" cy="17638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0" descr="200712419435657_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18446927" y="4165600"/>
            <a:ext cx="948267" cy="94826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rot="20089245" flipH="1">
            <a:off x="1402126" y="6000805"/>
            <a:ext cx="1705468" cy="1812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rot="20089245" flipH="1">
            <a:off x="1402126" y="6047680"/>
            <a:ext cx="1705468" cy="1812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58" descr="200712419435657_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76970" y="7402295"/>
            <a:ext cx="897467" cy="89746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8" descr="200712419435657_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32998" y="2952668"/>
            <a:ext cx="897467" cy="8974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4/3*#ppt_w"/>
                                          </p:val>
                                        </p:tav>
                                        <p:tav tm="100000">
                                          <p:val>
                                            <p:strVal val="#ppt_w"/>
                                          </p:val>
                                        </p:tav>
                                      </p:tavLst>
                                    </p:anim>
                                    <p:anim calcmode="lin" valueType="num">
                                      <p:cBhvr>
                                        <p:cTn id="8" dur="2000" fill="hold"/>
                                        <p:tgtEl>
                                          <p:spTgt spid="12"/>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par>
                                <p:cTn id="12"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13" dur="4500" fill="hold"/>
                                        <p:tgtEl>
                                          <p:spTgt spid="9"/>
                                        </p:tgtEl>
                                        <p:attrNameLst>
                                          <p:attrName>ppt_x</p:attrName>
                                          <p:attrName>ppt_y</p:attrName>
                                        </p:attrNameLst>
                                      </p:cBhvr>
                                      <p:rCtr x="53819" y="-39321"/>
                                    </p:animMotion>
                                  </p:childTnLst>
                                </p:cTn>
                              </p:par>
                              <p:par>
                                <p:cTn id="14" presetID="0" presetClass="path" presetSubtype="0" accel="50000" decel="50000" fill="hold" nodeType="withEffect">
                                  <p:stCondLst>
                                    <p:cond delay="750"/>
                                  </p:stCondLst>
                                  <p:childTnLst>
                                    <p:animMotion origin="layout" path="M -0.00017 2.59259E-6 C -0.02673 -0.01605 -0.10139 -0.0784 -0.15885 -0.0963 C -0.21632 -0.1142 -0.27083 -0.10926 -0.34375 -0.10741 C -0.41684 -0.10556 -0.51319 -0.11389 -0.59635 -0.08519 C -0.67934 -0.05648 -0.73211 0.04074 -0.84323 0.06543 C -0.95434 0.09012 -1.17534 0.06358 -1.26267 0.06296 " pathEditMode="relative" rAng="0" ptsTypes="aaaaaa">
                                      <p:cBhvr>
                                        <p:cTn id="15" dur="4900" fill="hold"/>
                                        <p:tgtEl>
                                          <p:spTgt spid="11"/>
                                        </p:tgtEl>
                                        <p:attrNameLst>
                                          <p:attrName>ppt_x</p:attrName>
                                          <p:attrName>ppt_y</p:attrName>
                                        </p:attrNameLst>
                                      </p:cBhvr>
                                      <p:rCtr x="-63125" y="-1204"/>
                                    </p:animMotion>
                                  </p:childTnLst>
                                </p:cTn>
                              </p:par>
                              <p:par>
                                <p:cTn id="16" presetID="0" presetClass="path" presetSubtype="0" accel="50000" decel="50000" fill="hold" nodeType="withEffect">
                                  <p:stCondLst>
                                    <p:cond delay="2250"/>
                                  </p:stCondLst>
                                  <p:childTnLst>
                                    <p:animMotion origin="layout" path="M 3.33333E-6 4.81481E-6 C -0.02066 -0.00093 -0.08525 -0.00031 -0.12361 -0.00463 C -0.16198 -0.00896 -0.16268 0.02283 -0.23073 -0.02624 C -0.29879 -0.07531 -0.4375 -0.19538 -0.53229 -0.29908 C -0.62726 -0.40278 -0.72934 -0.52717 -0.80104 -0.64908 C -0.87275 -0.77099 -0.92882 -0.95124 -0.9625 -1.03056 " pathEditMode="relative" rAng="0" ptsTypes="aaaaaa">
                                      <p:cBhvr>
                                        <p:cTn id="17" dur="5000" fill="hold"/>
                                        <p:tgtEl>
                                          <p:spTgt spid="10"/>
                                        </p:tgtEl>
                                        <p:attrNameLst>
                                          <p:attrName>ppt_x</p:attrName>
                                          <p:attrName>ppt_y</p:attrName>
                                        </p:attrNameLst>
                                      </p:cBhvr>
                                      <p:rCtr x="-48125" y="-50401"/>
                                    </p:animMotion>
                                  </p:childTnLst>
                                </p:cTn>
                              </p:par>
                              <p:par>
                                <p:cTn id="18" presetID="23" presetClass="entr" presetSubtype="36" fill="hold" grpId="0" nodeType="withEffect">
                                  <p:stCondLst>
                                    <p:cond delay="4700"/>
                                  </p:stCondLst>
                                  <p:iterate type="lt">
                                    <p:tmPct val="10000"/>
                                  </p:iterate>
                                  <p:childTnLst>
                                    <p:set>
                                      <p:cBhvr>
                                        <p:cTn id="19" dur="1" fill="hold">
                                          <p:stCondLst>
                                            <p:cond delay="0"/>
                                          </p:stCondLst>
                                        </p:cTn>
                                        <p:tgtEl>
                                          <p:spTgt spid="7"/>
                                        </p:tgtEl>
                                        <p:attrNameLst>
                                          <p:attrName>style.visibility</p:attrName>
                                        </p:attrNameLst>
                                      </p:cBhvr>
                                      <p:to>
                                        <p:strVal val="visible"/>
                                      </p:to>
                                    </p:set>
                                    <p:anim calcmode="lin" valueType="num">
                                      <p:cBhvr>
                                        <p:cTn id="20" dur="750" fill="hold"/>
                                        <p:tgtEl>
                                          <p:spTgt spid="7"/>
                                        </p:tgtEl>
                                        <p:attrNameLst>
                                          <p:attrName>ppt_w</p:attrName>
                                        </p:attrNameLst>
                                      </p:cBhvr>
                                      <p:tavLst>
                                        <p:tav tm="0">
                                          <p:val>
                                            <p:strVal val="(6*min(max(#ppt_w*#ppt_h,.3),1)-7.4)/-.7*#ppt_w"/>
                                          </p:val>
                                        </p:tav>
                                        <p:tav tm="100000">
                                          <p:val>
                                            <p:strVal val="#ppt_w"/>
                                          </p:val>
                                        </p:tav>
                                      </p:tavLst>
                                    </p:anim>
                                    <p:anim calcmode="lin" valueType="num">
                                      <p:cBhvr>
                                        <p:cTn id="21" dur="750" fill="hold"/>
                                        <p:tgtEl>
                                          <p:spTgt spid="7"/>
                                        </p:tgtEl>
                                        <p:attrNameLst>
                                          <p:attrName>ppt_h</p:attrName>
                                        </p:attrNameLst>
                                      </p:cBhvr>
                                      <p:tavLst>
                                        <p:tav tm="0">
                                          <p:val>
                                            <p:strVal val="(6*min(max(#ppt_w*#ppt_h,.3),1)-7.4)/-.7*#ppt_h"/>
                                          </p:val>
                                        </p:tav>
                                        <p:tav tm="100000">
                                          <p:val>
                                            <p:strVal val="#ppt_h"/>
                                          </p:val>
                                        </p:tav>
                                      </p:tavLst>
                                    </p:anim>
                                    <p:anim calcmode="lin" valueType="num">
                                      <p:cBhvr>
                                        <p:cTn id="22" dur="750" fill="hold"/>
                                        <p:tgtEl>
                                          <p:spTgt spid="7"/>
                                        </p:tgtEl>
                                        <p:attrNameLst>
                                          <p:attrName>ppt_x</p:attrName>
                                        </p:attrNameLst>
                                      </p:cBhvr>
                                      <p:tavLst>
                                        <p:tav tm="0">
                                          <p:val>
                                            <p:fltVal val="0.5"/>
                                          </p:val>
                                        </p:tav>
                                        <p:tav tm="100000">
                                          <p:val>
                                            <p:strVal val="#ppt_x"/>
                                          </p:val>
                                        </p:tav>
                                      </p:tavLst>
                                    </p:anim>
                                    <p:anim calcmode="lin" valueType="num">
                                      <p:cBhvr>
                                        <p:cTn id="23" dur="750" fill="hold"/>
                                        <p:tgtEl>
                                          <p:spTgt spid="7"/>
                                        </p:tgtEl>
                                        <p:attrNameLst>
                                          <p:attrName>ppt_y</p:attrName>
                                        </p:attrNameLst>
                                      </p:cBhvr>
                                      <p:tavLst>
                                        <p:tav tm="0">
                                          <p:val>
                                            <p:strVal val="1+(6*min(max(#ppt_w*#ppt_h,.3),1)-7.4)/-.7*#ppt_h/2"/>
                                          </p:val>
                                        </p:tav>
                                        <p:tav tm="100000">
                                          <p:val>
                                            <p:strVal val="#ppt_y"/>
                                          </p:val>
                                        </p:tav>
                                      </p:tavLst>
                                    </p:anim>
                                  </p:childTnLst>
                                </p:cTn>
                              </p:par>
                              <p:par>
                                <p:cTn id="24" presetID="42" presetClass="entr" presetSubtype="0" fill="hold" nodeType="withEffect">
                                  <p:stCondLst>
                                    <p:cond delay="880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par>
                                <p:cTn id="29" presetID="0" presetClass="path" presetSubtype="0" accel="50000" decel="50000" fill="hold" nodeType="withEffect">
                                  <p:stCondLst>
                                    <p:cond delay="9800"/>
                                  </p:stCondLst>
                                  <p:childTnLst>
                                    <p:animMotion origin="layout" path="M -8.33333E-7 -4.19753E-6 C 0.0191 -0.00092 0.03837 0.00154 0.05729 -0.0037 C 0.0599 -0.00432 0.06198 -0.00833 0.06459 -0.00926 C 0.07118 -0.01142 0.07778 -0.01173 0.08438 -0.01296 C 0.10538 -0.02222 0.1257 -0.03518 0.14688 -0.04259 C 0.15452 -0.04846 0.16163 -0.05185 0.16875 -0.05926 C 0.17222 -0.06296 0.17917 -0.07037 0.17917 -0.07037 C 0.18195 -0.10895 0.18941 -0.11636 0.20417 -0.14259 C 0.21702 -0.16543 0.23212 -0.18271 0.24584 -0.2037 C 0.25278 -0.21451 0.26163 -0.22099 0.26875 -0.23148 C 0.27934 -0.24722 0.29358 -0.26204 0.30729 -0.26667 C 0.32031 -0.28055 0.33386 -0.29413 0.34792 -0.3037 C 0.35382 -0.30802 0.35643 -0.31265 0.3625 -0.31512 C 0.38212 -0.33858 0.40886 -0.35988 0.43229 -0.36667 C 0.4382 -0.37222 0.4434 -0.37438 0.45 -0.37623 C 0.46788 -0.38796 0.4875 -0.3963 0.50625 -0.40185 C 0.51997 -0.4142 0.53594 -0.41759 0.55104 -0.42253 C 0.56077 -0.43086 0.57205 -0.43333 0.58229 -0.44074 C 0.59254 -0.44784 0.60174 -0.46111 0.6125 -0.46481 C 0.62327 -0.47623 0.6408 -0.49815 0.64896 -0.51667 C 0.65399 -0.52809 0.65886 -0.53981 0.66459 -0.55 C 0.66684 -0.56234 0.66389 -0.54907 0.66875 -0.56111 C 0.67379 -0.57376 0.67899 -0.6037 0.68542 -0.61111 C 0.6875 -0.62037 0.6882 -0.62438 0.69271 -0.62963 C 0.69757 -0.65586 0.71511 -0.68518 0.72604 -0.70185 C 0.73195 -0.7108 0.73403 -0.71883 0.74167 -0.72407 C 0.75104 -0.74599 0.73872 -0.72037 0.74896 -0.73333 C 0.75035 -0.73518 0.7507 -0.73858 0.75209 -0.74074 C 0.75486 -0.74537 0.75868 -0.74784 0.76146 -0.75185 C 0.76771 -0.76142 0.77344 -0.77284 0.78021 -0.78148 C 0.78715 -0.79012 0.79011 -0.78951 0.79688 -0.7963 C 0.80278 -0.80216 0.80834 -0.80926 0.81459 -0.81481 C 0.81684 -0.82099 0.82292 -0.83148 0.82292 -0.83148 C 0.82639 -0.85 0.8316 -0.84753 0.83542 -0.86111 " pathEditMode="relative" ptsTypes="fffffffffffffffffffffffffffffffffA">
                                      <p:cBhvr>
                                        <p:cTn id="30" dur="5750" fill="hold"/>
                                        <p:tgtEl>
                                          <p:spTgt spid="13"/>
                                        </p:tgtEl>
                                        <p:attrNameLst>
                                          <p:attrName>ppt_x</p:attrName>
                                          <p:attrName>ppt_y</p:attrName>
                                        </p:attrNameLst>
                                      </p:cBhvr>
                                    </p:animMotion>
                                  </p:childTnLst>
                                </p:cTn>
                              </p:par>
                              <p:par>
                                <p:cTn id="31" presetID="42" presetClass="entr" presetSubtype="0" fill="hold" nodeType="withEffect">
                                  <p:stCondLst>
                                    <p:cond delay="1560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37" dur="4500" fill="hold"/>
                                        <p:tgtEl>
                                          <p:spTgt spid="15"/>
                                        </p:tgtEl>
                                        <p:attrNameLst>
                                          <p:attrName>ppt_x</p:attrName>
                                          <p:attrName>ppt_y</p:attrName>
                                        </p:attrNameLst>
                                      </p:cBhvr>
                                      <p:rCtr x="53819" y="-39321"/>
                                    </p:animMotion>
                                  </p:childTnLst>
                                </p:cTn>
                              </p:par>
                              <p:par>
                                <p:cTn id="38"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39" dur="4500" fill="hold"/>
                                        <p:tgtEl>
                                          <p:spTgt spid="16"/>
                                        </p:tgtEl>
                                        <p:attrNameLst>
                                          <p:attrName>ppt_x</p:attrName>
                                          <p:attrName>ppt_y</p:attrName>
                                        </p:attrNameLst>
                                      </p:cBhvr>
                                      <p:rCtr x="53819" y="-393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8C8E489-A46C-42BA-9153-34C178310FF8}"/>
              </a:ext>
            </a:extLst>
          </p:cNvPr>
          <p:cNvSpPr>
            <a:spLocks noGrp="1"/>
          </p:cNvSpPr>
          <p:nvPr>
            <p:ph type="subTitle" idx="1"/>
          </p:nvPr>
        </p:nvSpPr>
        <p:spPr/>
        <p:txBody>
          <a:bodyPr/>
          <a:lstStyle/>
          <a:p>
            <a:endParaRPr lang="en-US"/>
          </a:p>
        </p:txBody>
      </p:sp>
      <p:sp>
        <p:nvSpPr>
          <p:cNvPr id="2" name="Title 1">
            <a:extLst>
              <a:ext uri="{FF2B5EF4-FFF2-40B4-BE49-F238E27FC236}">
                <a16:creationId xmlns:a16="http://schemas.microsoft.com/office/drawing/2014/main" id="{0B0D5844-1F3F-48D0-A768-D038CC1ECDE7}"/>
              </a:ext>
            </a:extLst>
          </p:cNvPr>
          <p:cNvSpPr>
            <a:spLocks noGrp="1"/>
          </p:cNvSpPr>
          <p:nvPr>
            <p:ph type="ctrTitle"/>
          </p:nvPr>
        </p:nvSpPr>
        <p:spPr>
          <a:xfrm>
            <a:off x="6905419" y="809625"/>
            <a:ext cx="12192000" cy="3183467"/>
          </a:xfrm>
        </p:spPr>
        <p:txBody>
          <a:bodyPr/>
          <a:lstStyle/>
          <a:p>
            <a:endParaRPr lang="en-US" dirty="0"/>
          </a:p>
        </p:txBody>
      </p:sp>
      <p:pic>
        <p:nvPicPr>
          <p:cNvPr id="1026" name="Picture 2" descr="Hình nền động Powerpoint đẹp cute">
            <a:extLst>
              <a:ext uri="{FF2B5EF4-FFF2-40B4-BE49-F238E27FC236}">
                <a16:creationId xmlns:a16="http://schemas.microsoft.com/office/drawing/2014/main" id="{5C1AF855-B472-4987-AD4D-E7BB558AB60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319" y="0"/>
            <a:ext cx="16256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6D20BD6-7D38-4121-B8A6-20A9C140A40F}"/>
              </a:ext>
            </a:extLst>
          </p:cNvPr>
          <p:cNvSpPr txBox="1"/>
          <p:nvPr/>
        </p:nvSpPr>
        <p:spPr>
          <a:xfrm>
            <a:off x="1280319" y="3735050"/>
            <a:ext cx="14173200" cy="1446550"/>
          </a:xfrm>
          <a:prstGeom prst="rect">
            <a:avLst/>
          </a:prstGeom>
          <a:noFill/>
        </p:spPr>
        <p:txBody>
          <a:bodyPr wrap="square" rtlCol="0">
            <a:spAutoFit/>
          </a:bodyPr>
          <a:lstStyle/>
          <a:p>
            <a:pPr algn="ctr"/>
            <a:r>
              <a:rPr lang="en-US" sz="8800" dirty="0">
                <a:solidFill>
                  <a:srgbClr val="FF0000"/>
                </a:solidFill>
                <a:latin typeface="Times New Roman" panose="02020603050405020304" pitchFamily="18" charset="0"/>
                <a:cs typeface="Times New Roman" panose="02020603050405020304" pitchFamily="18" charset="0"/>
              </a:rPr>
              <a:t>KHÁM PHÁ </a:t>
            </a:r>
          </a:p>
        </p:txBody>
      </p:sp>
    </p:spTree>
    <p:extLst>
      <p:ext uri="{BB962C8B-B14F-4D97-AF65-F5344CB8AC3E}">
        <p14:creationId xmlns:p14="http://schemas.microsoft.com/office/powerpoint/2010/main" val="19358269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767459" y="1242060"/>
            <a:ext cx="11201400" cy="646331"/>
          </a:xfrm>
          <a:prstGeom prst="rect">
            <a:avLst/>
          </a:prstGeom>
        </p:spPr>
        <p:txBody>
          <a:bodyPr wrap="square">
            <a:spAutoFit/>
          </a:bodyPr>
          <a:lstStyle/>
          <a:p>
            <a:r>
              <a:rPr lang="en-US" sz="3600" b="1">
                <a:solidFill>
                  <a:srgbClr val="FF0066"/>
                </a:solidFill>
                <a:latin typeface="Times New Roman" pitchFamily="18" charset="0"/>
                <a:cs typeface="Times New Roman" pitchFamily="18" charset="0"/>
              </a:rPr>
              <a:t>1. Tìm hiểu lợi ích của việc vệ sinh xung quanh nhà.</a:t>
            </a:r>
          </a:p>
        </p:txBody>
      </p:sp>
      <p:sp>
        <p:nvSpPr>
          <p:cNvPr id="14" name="Rectangle 13"/>
          <p:cNvSpPr/>
          <p:nvPr/>
        </p:nvSpPr>
        <p:spPr>
          <a:xfrm>
            <a:off x="730185" y="2328215"/>
            <a:ext cx="14935200" cy="646331"/>
          </a:xfrm>
          <a:prstGeom prst="rect">
            <a:avLst/>
          </a:prstGeom>
        </p:spPr>
        <p:txBody>
          <a:bodyPr wrap="square">
            <a:spAutoFit/>
          </a:bodyPr>
          <a:lstStyle/>
          <a:p>
            <a:pPr algn="just"/>
            <a:r>
              <a:rPr lang="en-US" sz="3600" b="1" dirty="0" err="1">
                <a:solidFill>
                  <a:srgbClr val="FF0000"/>
                </a:solidFill>
                <a:latin typeface="Times New Roman" pitchFamily="18" charset="0"/>
                <a:cs typeface="Times New Roman" pitchFamily="18" charset="0"/>
              </a:rPr>
              <a:t>Em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hãy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quan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các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bức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tranh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thực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hiện</a:t>
            </a:r>
            <a:r>
              <a:rPr lang="en-US" sz="3600" b="1" dirty="0">
                <a:solidFill>
                  <a:srgbClr val="FF0000"/>
                </a:solidFill>
                <a:latin typeface="Times New Roman" pitchFamily="18" charset="0"/>
                <a:cs typeface="Times New Roman" pitchFamily="18" charset="0"/>
              </a:rPr>
              <a:t>:</a:t>
            </a:r>
          </a:p>
        </p:txBody>
      </p:sp>
      <p:pic>
        <p:nvPicPr>
          <p:cNvPr id="6" name="Picture 5">
            <a:extLst>
              <a:ext uri="{FF2B5EF4-FFF2-40B4-BE49-F238E27FC236}">
                <a16:creationId xmlns:a16="http://schemas.microsoft.com/office/drawing/2014/main" id="{DED91916-9D90-1EB4-E8CA-00420E2FFE36}"/>
              </a:ext>
            </a:extLst>
          </p:cNvPr>
          <p:cNvPicPr>
            <a:picLocks noChangeAspect="1"/>
          </p:cNvPicPr>
          <p:nvPr/>
        </p:nvPicPr>
        <p:blipFill>
          <a:blip r:embed="rId3"/>
          <a:stretch>
            <a:fillRect/>
          </a:stretch>
        </p:blipFill>
        <p:spPr>
          <a:xfrm>
            <a:off x="8671719" y="2974547"/>
            <a:ext cx="7491977" cy="5940854"/>
          </a:xfrm>
          <a:prstGeom prst="rect">
            <a:avLst/>
          </a:prstGeom>
        </p:spPr>
      </p:pic>
      <p:sp>
        <p:nvSpPr>
          <p:cNvPr id="21" name="TextBox 20">
            <a:extLst>
              <a:ext uri="{FF2B5EF4-FFF2-40B4-BE49-F238E27FC236}">
                <a16:creationId xmlns:a16="http://schemas.microsoft.com/office/drawing/2014/main" id="{66590536-E5AE-EF0E-2ED3-31868AD00690}"/>
              </a:ext>
            </a:extLst>
          </p:cNvPr>
          <p:cNvSpPr txBox="1"/>
          <p:nvPr/>
        </p:nvSpPr>
        <p:spPr>
          <a:xfrm>
            <a:off x="770817" y="7162800"/>
            <a:ext cx="7465950" cy="1200329"/>
          </a:xfrm>
          <a:prstGeom prst="rect">
            <a:avLst/>
          </a:prstGeom>
          <a:noFill/>
        </p:spPr>
        <p:txBody>
          <a:bodyPr wrap="square">
            <a:spAutoFit/>
          </a:bodyPr>
          <a:lstStyle/>
          <a:p>
            <a:r>
              <a:rPr lang="en-US" sz="3600" b="1" dirty="0">
                <a:solidFill>
                  <a:srgbClr val="0000FF"/>
                </a:solidFill>
                <a:latin typeface="Times New Roman" panose="02020603050405020304" pitchFamily="18" charset="0"/>
                <a:cs typeface="Times New Roman" panose="02020603050405020304" pitchFamily="18" charset="0"/>
              </a:rPr>
              <a:t>   + </a:t>
            </a:r>
            <a:r>
              <a:rPr lang="vi-VN" sz="3600" b="1" i="0" dirty="0">
                <a:solidFill>
                  <a:srgbClr val="0000FF"/>
                </a:solidFill>
                <a:effectLst/>
                <a:latin typeface="Times New Roman" panose="02020603050405020304" pitchFamily="18" charset="0"/>
                <a:cs typeface="Times New Roman" panose="02020603050405020304" pitchFamily="18" charset="0"/>
              </a:rPr>
              <a:t>Hình 4: Dọn dẹp cây cối cho thoáng đãng.</a:t>
            </a:r>
          </a:p>
        </p:txBody>
      </p:sp>
      <p:sp>
        <p:nvSpPr>
          <p:cNvPr id="18" name="TextBox 17">
            <a:extLst>
              <a:ext uri="{FF2B5EF4-FFF2-40B4-BE49-F238E27FC236}">
                <a16:creationId xmlns:a16="http://schemas.microsoft.com/office/drawing/2014/main" id="{E7FE2CC6-20AD-482C-3F8C-B9A502D2B2EA}"/>
              </a:ext>
            </a:extLst>
          </p:cNvPr>
          <p:cNvSpPr txBox="1"/>
          <p:nvPr/>
        </p:nvSpPr>
        <p:spPr>
          <a:xfrm>
            <a:off x="875693" y="3215640"/>
            <a:ext cx="7353309" cy="646331"/>
          </a:xfrm>
          <a:prstGeom prst="rect">
            <a:avLst/>
          </a:prstGeom>
          <a:noFill/>
        </p:spPr>
        <p:txBody>
          <a:bodyPr wrap="square">
            <a:spAutoFit/>
          </a:bodyPr>
          <a:lstStyle/>
          <a:p>
            <a:r>
              <a:rPr lang="nl-NL" sz="3600" b="1" dirty="0">
                <a:solidFill>
                  <a:srgbClr val="0000FF"/>
                </a:solidFill>
                <a:latin typeface="Times New Roman" panose="02020603050405020304" pitchFamily="18" charset="0"/>
                <a:cs typeface="Times New Roman" pitchFamily="18" charset="0"/>
              </a:rPr>
              <a:t>   -  Kể tên việc làm trong mỗi hình?</a:t>
            </a:r>
            <a:endParaRPr lang="en-US" sz="3600" b="1" dirty="0">
              <a:solidFill>
                <a:srgbClr val="0000FF"/>
              </a:solidFill>
              <a:latin typeface="Times New Roman" panose="02020603050405020304" pitchFamily="18" charset="0"/>
              <a:cs typeface="Times New Roman" pitchFamily="18" charset="0"/>
            </a:endParaRPr>
          </a:p>
        </p:txBody>
      </p:sp>
      <p:sp>
        <p:nvSpPr>
          <p:cNvPr id="22" name="TextBox 21">
            <a:extLst>
              <a:ext uri="{FF2B5EF4-FFF2-40B4-BE49-F238E27FC236}">
                <a16:creationId xmlns:a16="http://schemas.microsoft.com/office/drawing/2014/main" id="{5FA2AE99-E757-B697-6E41-33EA710A0F68}"/>
              </a:ext>
            </a:extLst>
          </p:cNvPr>
          <p:cNvSpPr txBox="1"/>
          <p:nvPr/>
        </p:nvSpPr>
        <p:spPr>
          <a:xfrm>
            <a:off x="719209" y="3826439"/>
            <a:ext cx="7353309" cy="1138773"/>
          </a:xfrm>
          <a:prstGeom prst="rect">
            <a:avLst/>
          </a:prstGeom>
          <a:noFill/>
        </p:spPr>
        <p:txBody>
          <a:bodyPr wrap="square">
            <a:spAutoFit/>
          </a:bodyPr>
          <a:lstStyle/>
          <a:p>
            <a:r>
              <a:rPr lang="en-US" sz="3400" b="1" dirty="0">
                <a:solidFill>
                  <a:srgbClr val="0000FF"/>
                </a:solidFill>
                <a:latin typeface="Times New Roman" panose="02020603050405020304" pitchFamily="18" charset="0"/>
                <a:cs typeface="Times New Roman" panose="02020603050405020304" pitchFamily="18" charset="0"/>
              </a:rPr>
              <a:t>    + </a:t>
            </a:r>
            <a:r>
              <a:rPr lang="vi-VN" sz="3400" b="1" i="0" dirty="0">
                <a:solidFill>
                  <a:srgbClr val="0000FF"/>
                </a:solidFill>
                <a:effectLst/>
                <a:latin typeface="Times New Roman" panose="02020603050405020304" pitchFamily="18" charset="0"/>
                <a:cs typeface="Times New Roman" panose="02020603050405020304" pitchFamily="18" charset="0"/>
              </a:rPr>
              <a:t>Hình 1: Quét dọn và tổng vệ sinh khu phố.</a:t>
            </a:r>
            <a:endParaRPr lang="en-US" sz="3400" b="1" i="0" dirty="0">
              <a:solidFill>
                <a:srgbClr val="0000FF"/>
              </a:solidFill>
              <a:effectLst/>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B904EE22-D56E-60FD-6EEE-2A09A3B79D07}"/>
              </a:ext>
            </a:extLst>
          </p:cNvPr>
          <p:cNvSpPr txBox="1"/>
          <p:nvPr/>
        </p:nvSpPr>
        <p:spPr>
          <a:xfrm>
            <a:off x="797451" y="4912221"/>
            <a:ext cx="7353309" cy="1200329"/>
          </a:xfrm>
          <a:prstGeom prst="rect">
            <a:avLst/>
          </a:prstGeom>
          <a:noFill/>
        </p:spPr>
        <p:txBody>
          <a:bodyPr wrap="square">
            <a:spAutoFit/>
          </a:bodyPr>
          <a:lstStyle/>
          <a:p>
            <a:r>
              <a:rPr lang="en-US" sz="3600" b="1" i="0" dirty="0">
                <a:solidFill>
                  <a:srgbClr val="0000FF"/>
                </a:solidFill>
                <a:effectLst/>
                <a:latin typeface="Times New Roman" panose="02020603050405020304" pitchFamily="18" charset="0"/>
                <a:cs typeface="Times New Roman" panose="02020603050405020304" pitchFamily="18" charset="0"/>
              </a:rPr>
              <a:t>   + </a:t>
            </a:r>
            <a:r>
              <a:rPr lang="vi-VN" sz="3600" b="1" i="0" dirty="0">
                <a:solidFill>
                  <a:srgbClr val="0000FF"/>
                </a:solidFill>
                <a:effectLst/>
                <a:latin typeface="Times New Roman" panose="02020603050405020304" pitchFamily="18" charset="0"/>
                <a:cs typeface="Times New Roman" panose="02020603050405020304" pitchFamily="18" charset="0"/>
              </a:rPr>
              <a:t>Hình 2: Đổ các nước bẩn trong chum vại.</a:t>
            </a:r>
            <a:endParaRPr lang="en-US" sz="3600" b="1" i="0" dirty="0">
              <a:solidFill>
                <a:srgbClr val="0000FF"/>
              </a:solidFill>
              <a:effectLst/>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06C324F5-00A0-17CE-900B-E094B987CA86}"/>
              </a:ext>
            </a:extLst>
          </p:cNvPr>
          <p:cNvSpPr txBox="1"/>
          <p:nvPr/>
        </p:nvSpPr>
        <p:spPr>
          <a:xfrm>
            <a:off x="719209" y="5962471"/>
            <a:ext cx="7353309" cy="1200329"/>
          </a:xfrm>
          <a:prstGeom prst="rect">
            <a:avLst/>
          </a:prstGeom>
          <a:noFill/>
        </p:spPr>
        <p:txBody>
          <a:bodyPr wrap="square">
            <a:spAutoFit/>
          </a:bodyPr>
          <a:lstStyle/>
          <a:p>
            <a:r>
              <a:rPr lang="en-US" sz="3600" b="1" dirty="0">
                <a:solidFill>
                  <a:srgbClr val="0000FF"/>
                </a:solidFill>
                <a:latin typeface="Times New Roman" panose="02020603050405020304" pitchFamily="18" charset="0"/>
                <a:cs typeface="Times New Roman" panose="02020603050405020304" pitchFamily="18" charset="0"/>
              </a:rPr>
              <a:t>   + </a:t>
            </a:r>
            <a:r>
              <a:rPr lang="vi-VN" sz="3600" b="1" i="0" dirty="0">
                <a:solidFill>
                  <a:srgbClr val="0000FF"/>
                </a:solidFill>
                <a:effectLst/>
                <a:latin typeface="Times New Roman" panose="02020603050405020304" pitchFamily="18" charset="0"/>
                <a:cs typeface="Times New Roman" panose="02020603050405020304" pitchFamily="18" charset="0"/>
              </a:rPr>
              <a:t>Hình 3: Quét tước và tỉa cây cảnh khu vực trước cửa nà.</a:t>
            </a:r>
            <a:endParaRPr lang="en-US" sz="3600" b="1" i="0" dirty="0">
              <a:solidFill>
                <a:srgbClr val="0000FF"/>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16877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P spid="18" grpId="0"/>
      <p:bldP spid="22" grpId="0"/>
      <p:bldP spid="24" grpId="0"/>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746919" y="1681884"/>
            <a:ext cx="11201400" cy="646331"/>
          </a:xfrm>
          <a:prstGeom prst="rect">
            <a:avLst/>
          </a:prstGeom>
        </p:spPr>
        <p:txBody>
          <a:bodyPr wrap="square">
            <a:spAutoFit/>
          </a:bodyPr>
          <a:lstStyle/>
          <a:p>
            <a:r>
              <a:rPr lang="en-US" sz="3600" b="1" dirty="0">
                <a:solidFill>
                  <a:srgbClr val="FF0066"/>
                </a:solidFill>
                <a:latin typeface="Times New Roman" pitchFamily="18" charset="0"/>
                <a:cs typeface="Times New Roman" pitchFamily="18" charset="0"/>
              </a:rPr>
              <a:t>1. </a:t>
            </a:r>
            <a:r>
              <a:rPr lang="en-US" sz="3600" b="1" dirty="0" err="1">
                <a:solidFill>
                  <a:srgbClr val="FF0066"/>
                </a:solidFill>
                <a:latin typeface="Times New Roman" pitchFamily="18" charset="0"/>
                <a:cs typeface="Times New Roman" pitchFamily="18" charset="0"/>
              </a:rPr>
              <a:t>Tìm</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hiểu</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lợi</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ích</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của</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việc</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vệ</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sinh</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xung</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quanh</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nhà</a:t>
            </a:r>
            <a:r>
              <a:rPr lang="en-US" sz="3600" b="1" dirty="0">
                <a:solidFill>
                  <a:srgbClr val="FF0066"/>
                </a:solidFill>
                <a:latin typeface="Times New Roman" pitchFamily="18" charset="0"/>
                <a:cs typeface="Times New Roman" pitchFamily="18" charset="0"/>
              </a:rPr>
              <a:t>.</a:t>
            </a:r>
          </a:p>
        </p:txBody>
      </p:sp>
      <p:sp>
        <p:nvSpPr>
          <p:cNvPr id="14" name="Rectangle 13"/>
          <p:cNvSpPr/>
          <p:nvPr/>
        </p:nvSpPr>
        <p:spPr>
          <a:xfrm>
            <a:off x="730185" y="2328215"/>
            <a:ext cx="14935200"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Em hãy quan các bức tranh và thực hiện:</a:t>
            </a:r>
          </a:p>
        </p:txBody>
      </p:sp>
      <p:pic>
        <p:nvPicPr>
          <p:cNvPr id="6" name="Picture 5">
            <a:extLst>
              <a:ext uri="{FF2B5EF4-FFF2-40B4-BE49-F238E27FC236}">
                <a16:creationId xmlns:a16="http://schemas.microsoft.com/office/drawing/2014/main" id="{DED91916-9D90-1EB4-E8CA-00420E2FFE36}"/>
              </a:ext>
            </a:extLst>
          </p:cNvPr>
          <p:cNvPicPr>
            <a:picLocks noChangeAspect="1"/>
          </p:cNvPicPr>
          <p:nvPr/>
        </p:nvPicPr>
        <p:blipFill>
          <a:blip r:embed="rId3"/>
          <a:stretch>
            <a:fillRect/>
          </a:stretch>
        </p:blipFill>
        <p:spPr>
          <a:xfrm>
            <a:off x="8671719" y="2974547"/>
            <a:ext cx="7491977" cy="5940854"/>
          </a:xfrm>
          <a:prstGeom prst="rect">
            <a:avLst/>
          </a:prstGeom>
        </p:spPr>
      </p:pic>
      <p:sp>
        <p:nvSpPr>
          <p:cNvPr id="19" name="Rectangle 18"/>
          <p:cNvSpPr/>
          <p:nvPr/>
        </p:nvSpPr>
        <p:spPr>
          <a:xfrm>
            <a:off x="746919" y="3522306"/>
            <a:ext cx="7647211" cy="1200329"/>
          </a:xfrm>
          <a:prstGeom prst="rect">
            <a:avLst/>
          </a:prstGeom>
        </p:spPr>
        <p:txBody>
          <a:bodyPr wrap="square">
            <a:spAutoFit/>
          </a:bodyPr>
          <a:lstStyle/>
          <a:p>
            <a:r>
              <a:rPr lang="nl-NL" sz="3600" b="1" dirty="0">
                <a:solidFill>
                  <a:srgbClr val="3333FF"/>
                </a:solidFill>
                <a:latin typeface="Times New Roman" pitchFamily="18" charset="0"/>
                <a:cs typeface="Times New Roman" pitchFamily="18" charset="0"/>
              </a:rPr>
              <a:t>    -  Nêu lợi ích của những việc làm đó?</a:t>
            </a:r>
            <a:endParaRPr lang="en-US" sz="3600" b="1" dirty="0">
              <a:solidFill>
                <a:srgbClr val="3333FF"/>
              </a:solidFill>
              <a:latin typeface="Times New Roman" pitchFamily="18" charset="0"/>
              <a:cs typeface="Times New Roman" pitchFamily="18" charset="0"/>
            </a:endParaRPr>
          </a:p>
        </p:txBody>
      </p:sp>
      <p:sp>
        <p:nvSpPr>
          <p:cNvPr id="20" name="TextBox 19">
            <a:extLst>
              <a:ext uri="{FF2B5EF4-FFF2-40B4-BE49-F238E27FC236}">
                <a16:creationId xmlns:a16="http://schemas.microsoft.com/office/drawing/2014/main" id="{4A937BDD-AB70-C41E-A4C1-E42840F1D8FD}"/>
              </a:ext>
            </a:extLst>
          </p:cNvPr>
          <p:cNvSpPr txBox="1"/>
          <p:nvPr/>
        </p:nvSpPr>
        <p:spPr>
          <a:xfrm>
            <a:off x="670719" y="5027474"/>
            <a:ext cx="7723411" cy="1754326"/>
          </a:xfrm>
          <a:prstGeom prst="rect">
            <a:avLst/>
          </a:prstGeom>
          <a:noFill/>
        </p:spPr>
        <p:txBody>
          <a:bodyPr wrap="square">
            <a:spAutoFit/>
          </a:bodyPr>
          <a:lstStyle/>
          <a:p>
            <a:r>
              <a:rPr lang="en-US" sz="3600" b="1" dirty="0">
                <a:solidFill>
                  <a:srgbClr val="0000FF"/>
                </a:solidFill>
                <a:latin typeface="Times New Roman" panose="02020603050405020304" pitchFamily="18" charset="0"/>
                <a:cs typeface="Times New Roman" panose="02020603050405020304" pitchFamily="18" charset="0"/>
              </a:rPr>
              <a:t>    + L</a:t>
            </a:r>
            <a:r>
              <a:rPr lang="vi-VN" sz="3600" b="1" i="0" dirty="0">
                <a:solidFill>
                  <a:srgbClr val="0000FF"/>
                </a:solidFill>
                <a:effectLst/>
                <a:latin typeface="Times New Roman" panose="02020603050405020304" pitchFamily="18" charset="0"/>
                <a:cs typeface="Times New Roman" panose="02020603050405020304" pitchFamily="18" charset="0"/>
              </a:rPr>
              <a:t>àm cho môi trường xung quanh nhà ở của mình thoáng đãng, sạch sẽ và đẹp hơn.</a:t>
            </a:r>
          </a:p>
        </p:txBody>
      </p:sp>
    </p:spTree>
    <p:extLst>
      <p:ext uri="{BB962C8B-B14F-4D97-AF65-F5344CB8AC3E}">
        <p14:creationId xmlns:p14="http://schemas.microsoft.com/office/powerpoint/2010/main" val="248325200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931355" y="1168623"/>
            <a:ext cx="11125200" cy="646331"/>
          </a:xfrm>
          <a:prstGeom prst="rect">
            <a:avLst/>
          </a:prstGeom>
        </p:spPr>
        <p:txBody>
          <a:bodyPr wrap="square">
            <a:spAutoFit/>
          </a:bodyPr>
          <a:lstStyle/>
          <a:p>
            <a:r>
              <a:rPr lang="en-US" sz="3600" b="1" dirty="0">
                <a:solidFill>
                  <a:srgbClr val="FF0066"/>
                </a:solidFill>
                <a:latin typeface="Times New Roman" pitchFamily="18" charset="0"/>
                <a:cs typeface="Times New Roman" pitchFamily="18" charset="0"/>
              </a:rPr>
              <a:t>2. </a:t>
            </a:r>
            <a:r>
              <a:rPr lang="en-US" sz="3600" b="1" dirty="0" err="1">
                <a:solidFill>
                  <a:srgbClr val="FF0066"/>
                </a:solidFill>
                <a:latin typeface="Times New Roman" pitchFamily="18" charset="0"/>
                <a:cs typeface="Times New Roman" pitchFamily="18" charset="0"/>
              </a:rPr>
              <a:t>Tìm</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hiểu</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về</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tác</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dụng</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của</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việc</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vệ</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sinh</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quang</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nhà</a:t>
            </a:r>
            <a:r>
              <a:rPr lang="en-US" sz="3600" b="1" dirty="0">
                <a:solidFill>
                  <a:srgbClr val="FF0066"/>
                </a:solidFill>
                <a:latin typeface="Times New Roman" pitchFamily="18" charset="0"/>
                <a:cs typeface="Times New Roman" pitchFamily="18" charset="0"/>
              </a:rPr>
              <a:t>.</a:t>
            </a:r>
          </a:p>
        </p:txBody>
      </p:sp>
      <p:pic>
        <p:nvPicPr>
          <p:cNvPr id="4" name="Picture 3">
            <a:extLst>
              <a:ext uri="{FF2B5EF4-FFF2-40B4-BE49-F238E27FC236}">
                <a16:creationId xmlns:a16="http://schemas.microsoft.com/office/drawing/2014/main" id="{7D33F018-3F1F-1EBD-33CD-BC26D5BF8F0C}"/>
              </a:ext>
            </a:extLst>
          </p:cNvPr>
          <p:cNvPicPr>
            <a:picLocks noChangeAspect="1"/>
          </p:cNvPicPr>
          <p:nvPr/>
        </p:nvPicPr>
        <p:blipFill>
          <a:blip r:embed="rId3"/>
          <a:stretch>
            <a:fillRect/>
          </a:stretch>
        </p:blipFill>
        <p:spPr>
          <a:xfrm>
            <a:off x="9199939" y="3048000"/>
            <a:ext cx="6882229" cy="5748337"/>
          </a:xfrm>
          <a:prstGeom prst="rect">
            <a:avLst/>
          </a:prstGeom>
        </p:spPr>
      </p:pic>
      <p:sp>
        <p:nvSpPr>
          <p:cNvPr id="8" name="TextBox 7">
            <a:extLst>
              <a:ext uri="{FF2B5EF4-FFF2-40B4-BE49-F238E27FC236}">
                <a16:creationId xmlns:a16="http://schemas.microsoft.com/office/drawing/2014/main" id="{ACC09ACE-BBB0-319C-200A-D6908C301F17}"/>
              </a:ext>
            </a:extLst>
          </p:cNvPr>
          <p:cNvSpPr txBox="1"/>
          <p:nvPr/>
        </p:nvSpPr>
        <p:spPr>
          <a:xfrm>
            <a:off x="697843" y="1958279"/>
            <a:ext cx="8305800" cy="1138773"/>
          </a:xfrm>
          <a:prstGeom prst="rect">
            <a:avLst/>
          </a:prstGeom>
          <a:noFill/>
        </p:spPr>
        <p:txBody>
          <a:bodyPr wrap="square" rtlCol="0">
            <a:spAutoFit/>
          </a:bodyPr>
          <a:lstStyle/>
          <a:p>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Việc</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làm</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nào</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trong</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các</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hình</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sau</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có</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tác</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dụng</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giữ</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vệ</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sinh</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quanh</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nhà</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Vì</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sao</a:t>
            </a:r>
            <a:r>
              <a:rPr lang="en-US" sz="3400" b="1" dirty="0">
                <a:solidFill>
                  <a:srgbClr val="FF0000"/>
                </a:solidFill>
                <a:latin typeface="Times New Roman" panose="02020603050405020304" pitchFamily="18" charset="0"/>
                <a:cs typeface="Times New Roman" panose="02020603050405020304" pitchFamily="18" charset="0"/>
              </a:rPr>
              <a:t>?</a:t>
            </a:r>
          </a:p>
        </p:txBody>
      </p:sp>
      <p:sp>
        <p:nvSpPr>
          <p:cNvPr id="20" name="TextBox 19">
            <a:extLst>
              <a:ext uri="{FF2B5EF4-FFF2-40B4-BE49-F238E27FC236}">
                <a16:creationId xmlns:a16="http://schemas.microsoft.com/office/drawing/2014/main" id="{9126AB4D-625E-3507-A247-5ED362FBC594}"/>
              </a:ext>
            </a:extLst>
          </p:cNvPr>
          <p:cNvSpPr txBox="1"/>
          <p:nvPr/>
        </p:nvSpPr>
        <p:spPr>
          <a:xfrm>
            <a:off x="504243" y="3276600"/>
            <a:ext cx="8664849" cy="2185214"/>
          </a:xfrm>
          <a:prstGeom prst="rect">
            <a:avLst/>
          </a:prstGeom>
          <a:noFill/>
        </p:spPr>
        <p:txBody>
          <a:bodyPr wrap="square">
            <a:spAutoFit/>
          </a:bodyPr>
          <a:lstStyle/>
          <a:p>
            <a:r>
              <a:rPr lang="en-US" sz="3400" b="1" i="0" dirty="0">
                <a:solidFill>
                  <a:srgbClr val="3333FF"/>
                </a:solidFill>
                <a:effectLst/>
                <a:latin typeface="Times New Roman" panose="02020603050405020304" pitchFamily="18" charset="0"/>
                <a:cs typeface="Times New Roman" panose="02020603050405020304" pitchFamily="18" charset="0"/>
              </a:rPr>
              <a:t>+ </a:t>
            </a:r>
            <a:r>
              <a:rPr lang="vi-VN" sz="3400" b="1" i="0" dirty="0">
                <a:solidFill>
                  <a:srgbClr val="3333FF"/>
                </a:solidFill>
                <a:effectLst/>
                <a:latin typeface="Times New Roman" panose="02020603050405020304" pitchFamily="18" charset="0"/>
                <a:cs typeface="Times New Roman" panose="02020603050405020304" pitchFamily="18" charset="0"/>
              </a:rPr>
              <a:t>Việc làm trong hình có tác dụng giữ vệ sinh xung quanh nhà là quét dọn chuồng chăn nuôi (hình 5) và sửa đường thoát nước thải gần nhà (hình 6)</a:t>
            </a:r>
            <a:endParaRPr lang="en-US" sz="3400" b="1" dirty="0">
              <a:solidFill>
                <a:srgbClr val="3333FF"/>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2A8B8336-34A8-F254-A4DE-61C61C5B49BF}"/>
              </a:ext>
            </a:extLst>
          </p:cNvPr>
          <p:cNvSpPr txBox="1"/>
          <p:nvPr/>
        </p:nvSpPr>
        <p:spPr>
          <a:xfrm>
            <a:off x="566682" y="5638800"/>
            <a:ext cx="8616485" cy="1661993"/>
          </a:xfrm>
          <a:prstGeom prst="rect">
            <a:avLst/>
          </a:prstGeom>
          <a:noFill/>
        </p:spPr>
        <p:txBody>
          <a:bodyPr wrap="square">
            <a:spAutoFit/>
          </a:bodyPr>
          <a:lstStyle/>
          <a:p>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Không</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quét</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dọn</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chuông</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nuôi</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và</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sửa</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đường</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thoát</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nước</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sẽ</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bốc</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mùi</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ruồi</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nhặng</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và</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rất</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dễ</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sinh</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bệnh</a:t>
            </a:r>
            <a:r>
              <a:rPr lang="en-US" sz="3400" b="1" i="0" dirty="0">
                <a:solidFill>
                  <a:srgbClr val="3333FF"/>
                </a:solidFill>
                <a:effectLst/>
                <a:latin typeface="Times New Roman" panose="02020603050405020304" pitchFamily="18" charset="0"/>
                <a:cs typeface="Times New Roman" panose="02020603050405020304" pitchFamily="18" charset="0"/>
              </a:rPr>
              <a:t> con </a:t>
            </a:r>
            <a:r>
              <a:rPr lang="en-US" sz="3400" b="1" i="0" dirty="0" err="1">
                <a:solidFill>
                  <a:srgbClr val="3333FF"/>
                </a:solidFill>
                <a:effectLst/>
                <a:latin typeface="Times New Roman" panose="02020603050405020304" pitchFamily="18" charset="0"/>
                <a:cs typeface="Times New Roman" panose="02020603050405020304" pitchFamily="18" charset="0"/>
              </a:rPr>
              <a:t>người</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và</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vật</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nuôi</a:t>
            </a:r>
            <a:r>
              <a:rPr lang="en-US" sz="3400" b="1" i="0" dirty="0">
                <a:solidFill>
                  <a:srgbClr val="3333FF"/>
                </a:solidFill>
                <a:effectLst/>
                <a:latin typeface="Times New Roman" panose="02020603050405020304" pitchFamily="18" charset="0"/>
                <a:cs typeface="Times New Roman" panose="02020603050405020304" pitchFamily="18" charset="0"/>
              </a:rPr>
              <a:t>.</a:t>
            </a:r>
            <a:endParaRPr lang="en-US" sz="3400" b="1" dirty="0">
              <a:solidFill>
                <a:srgbClr val="3333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74094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833165" y="1208680"/>
            <a:ext cx="13553553" cy="1261884"/>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3. Theo </a:t>
            </a:r>
            <a:r>
              <a:rPr lang="en-US" sz="3800" b="1" dirty="0" err="1">
                <a:solidFill>
                  <a:srgbClr val="FF0066"/>
                </a:solidFill>
                <a:latin typeface="Times New Roman" pitchFamily="18" charset="0"/>
                <a:cs typeface="Times New Roman" pitchFamily="18" charset="0"/>
              </a:rPr>
              <a:t>em</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vì</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sao</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phải</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vệ</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sinh</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quanh</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nhà</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Em</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đã</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làm</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những</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việc</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gì</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để</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giữ</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vệ</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sinh</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quanh</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nhà</a:t>
            </a:r>
            <a:r>
              <a:rPr lang="en-US" sz="3800" b="1" dirty="0">
                <a:solidFill>
                  <a:srgbClr val="FF0066"/>
                </a:solidFill>
                <a:latin typeface="Times New Roman" pitchFamily="18" charset="0"/>
                <a:cs typeface="Times New Roman" pitchFamily="18" charset="0"/>
              </a:rPr>
              <a:t>?</a:t>
            </a:r>
          </a:p>
        </p:txBody>
      </p:sp>
      <p:pic>
        <p:nvPicPr>
          <p:cNvPr id="3" name="Picture 2">
            <a:extLst>
              <a:ext uri="{FF2B5EF4-FFF2-40B4-BE49-F238E27FC236}">
                <a16:creationId xmlns:a16="http://schemas.microsoft.com/office/drawing/2014/main" id="{EFD18933-E04C-E79E-1E60-C8AEE12B959E}"/>
              </a:ext>
            </a:extLst>
          </p:cNvPr>
          <p:cNvPicPr>
            <a:picLocks noChangeAspect="1"/>
          </p:cNvPicPr>
          <p:nvPr/>
        </p:nvPicPr>
        <p:blipFill rotWithShape="1">
          <a:blip r:embed="rId3"/>
          <a:srcRect l="21726" t="13289" r="7987"/>
          <a:stretch/>
        </p:blipFill>
        <p:spPr>
          <a:xfrm>
            <a:off x="8900319" y="2895600"/>
            <a:ext cx="6008377" cy="5562600"/>
          </a:xfrm>
          <a:prstGeom prst="rect">
            <a:avLst/>
          </a:prstGeom>
        </p:spPr>
      </p:pic>
      <p:sp>
        <p:nvSpPr>
          <p:cNvPr id="5" name="Rectangle 1">
            <a:extLst>
              <a:ext uri="{FF2B5EF4-FFF2-40B4-BE49-F238E27FC236}">
                <a16:creationId xmlns:a16="http://schemas.microsoft.com/office/drawing/2014/main" id="{ACE2D1FD-9D5E-4598-9BCA-075BFF16F719}"/>
              </a:ext>
            </a:extLst>
          </p:cNvPr>
          <p:cNvSpPr>
            <a:spLocks noChangeArrowheads="1"/>
          </p:cNvSpPr>
          <p:nvPr/>
        </p:nvSpPr>
        <p:spPr bwMode="auto">
          <a:xfrm>
            <a:off x="731227" y="3118237"/>
            <a:ext cx="900988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spcBef>
                <a:spcPct val="0"/>
              </a:spcBef>
              <a:spcAft>
                <a:spcPct val="0"/>
              </a:spcAft>
              <a:buClrTx/>
              <a:buSzTx/>
              <a:buFontTx/>
              <a:buNone/>
              <a:tabLst/>
            </a:pPr>
            <a:r>
              <a:rPr kumimoji="0" lang="en-US" altLang="en-US" sz="3600" b="1" i="0" u="none" strike="noStrike" cap="none" normalizeH="0" baseline="0">
                <a:ln>
                  <a:noFill/>
                </a:ln>
                <a:solidFill>
                  <a:srgbClr val="3333FF"/>
                </a:solidFill>
                <a:effectLst/>
                <a:latin typeface="Times New Roman" panose="02020603050405020304" pitchFamily="18" charset="0"/>
                <a:cs typeface="Times New Roman" panose="02020603050405020304" pitchFamily="18" charset="0"/>
              </a:rPr>
              <a:t>+ Theo em, phải giữ vệ sinh xung quanh nhà để cho khu vực nhà ở của mình lúc nào cũng xanh, sạch, đẹp. Ngoài ra còn giúp phòng tránh bệnh tật như sốt xuất huyết.</a:t>
            </a:r>
          </a:p>
        </p:txBody>
      </p:sp>
      <p:sp>
        <p:nvSpPr>
          <p:cNvPr id="18" name="TextBox 17">
            <a:extLst>
              <a:ext uri="{FF2B5EF4-FFF2-40B4-BE49-F238E27FC236}">
                <a16:creationId xmlns:a16="http://schemas.microsoft.com/office/drawing/2014/main" id="{46194FEC-B0A4-EB46-BD6B-423211422C5B}"/>
              </a:ext>
            </a:extLst>
          </p:cNvPr>
          <p:cNvSpPr txBox="1"/>
          <p:nvPr/>
        </p:nvSpPr>
        <p:spPr>
          <a:xfrm>
            <a:off x="833165" y="6886414"/>
            <a:ext cx="8317331" cy="1754326"/>
          </a:xfrm>
          <a:prstGeom prst="rect">
            <a:avLst/>
          </a:prstGeom>
          <a:noFill/>
        </p:spPr>
        <p:txBody>
          <a:bodyPr wrap="square">
            <a:spAutoFit/>
          </a:bodyPr>
          <a:lstStyle/>
          <a:p>
            <a:pPr algn="just"/>
            <a:r>
              <a:rPr lang="en-US" sz="3600" b="1" i="0">
                <a:solidFill>
                  <a:srgbClr val="0000FF"/>
                </a:solidFill>
                <a:effectLst/>
                <a:latin typeface="Times New Roman" panose="02020603050405020304" pitchFamily="18" charset="0"/>
                <a:cs typeface="Times New Roman" panose="02020603050405020304" pitchFamily="18" charset="0"/>
              </a:rPr>
              <a:t>+ </a:t>
            </a:r>
            <a:r>
              <a:rPr lang="vi-VN" sz="3600" b="1" i="0">
                <a:solidFill>
                  <a:srgbClr val="0000FF"/>
                </a:solidFill>
                <a:effectLst/>
                <a:latin typeface="Times New Roman" panose="02020603050405020304" pitchFamily="18" charset="0"/>
                <a:cs typeface="Times New Roman" panose="02020603050405020304" pitchFamily="18" charset="0"/>
              </a:rPr>
              <a:t>Quét tước sân vườn.</a:t>
            </a:r>
            <a:endParaRPr lang="en-US" sz="3600" b="1" i="0">
              <a:solidFill>
                <a:srgbClr val="0000FF"/>
              </a:solidFill>
              <a:effectLst/>
              <a:latin typeface="Times New Roman" panose="02020603050405020304" pitchFamily="18" charset="0"/>
              <a:cs typeface="Times New Roman" panose="02020603050405020304" pitchFamily="18" charset="0"/>
            </a:endParaRPr>
          </a:p>
          <a:p>
            <a:pPr algn="just"/>
            <a:r>
              <a:rPr lang="en-US" sz="3600" b="1">
                <a:solidFill>
                  <a:srgbClr val="0000FF"/>
                </a:solidFill>
                <a:latin typeface="Times New Roman" panose="02020603050405020304" pitchFamily="18" charset="0"/>
                <a:cs typeface="Times New Roman" panose="02020603050405020304" pitchFamily="18" charset="0"/>
              </a:rPr>
              <a:t>+ </a:t>
            </a:r>
            <a:r>
              <a:rPr lang="vi-VN" sz="3600" b="1" i="0">
                <a:solidFill>
                  <a:srgbClr val="0000FF"/>
                </a:solidFill>
                <a:effectLst/>
                <a:latin typeface="Times New Roman" panose="02020603050405020304" pitchFamily="18" charset="0"/>
                <a:cs typeface="Times New Roman" panose="02020603050405020304" pitchFamily="18" charset="0"/>
              </a:rPr>
              <a:t>Chặt và tỉa tót các cành cây dễ bị gãy.</a:t>
            </a:r>
            <a:endParaRPr lang="en-US" sz="3600" b="1" i="0">
              <a:solidFill>
                <a:srgbClr val="0000FF"/>
              </a:solidFill>
              <a:effectLst/>
              <a:latin typeface="Times New Roman" panose="02020603050405020304" pitchFamily="18" charset="0"/>
              <a:cs typeface="Times New Roman" panose="02020603050405020304" pitchFamily="18" charset="0"/>
            </a:endParaRPr>
          </a:p>
          <a:p>
            <a:pPr algn="just"/>
            <a:r>
              <a:rPr lang="en-US" sz="3600" b="1">
                <a:solidFill>
                  <a:srgbClr val="0000FF"/>
                </a:solidFill>
                <a:latin typeface="Times New Roman" panose="02020603050405020304" pitchFamily="18" charset="0"/>
                <a:cs typeface="Times New Roman" panose="02020603050405020304" pitchFamily="18" charset="0"/>
              </a:rPr>
              <a:t>+ </a:t>
            </a:r>
            <a:r>
              <a:rPr lang="vi-VN" sz="3600" b="1" i="0">
                <a:solidFill>
                  <a:srgbClr val="0000FF"/>
                </a:solidFill>
                <a:effectLst/>
                <a:latin typeface="Times New Roman" panose="02020603050405020304" pitchFamily="18" charset="0"/>
                <a:cs typeface="Times New Roman" panose="02020603050405020304" pitchFamily="18" charset="0"/>
              </a:rPr>
              <a:t>Vứt rác đúng nơi quy định.</a:t>
            </a:r>
          </a:p>
        </p:txBody>
      </p:sp>
      <p:sp>
        <p:nvSpPr>
          <p:cNvPr id="19" name="TextBox 18">
            <a:extLst>
              <a:ext uri="{FF2B5EF4-FFF2-40B4-BE49-F238E27FC236}">
                <a16:creationId xmlns:a16="http://schemas.microsoft.com/office/drawing/2014/main" id="{66B69527-9AC3-5195-A840-2F0EFB2ABCF2}"/>
              </a:ext>
            </a:extLst>
          </p:cNvPr>
          <p:cNvSpPr txBox="1"/>
          <p:nvPr/>
        </p:nvSpPr>
        <p:spPr>
          <a:xfrm>
            <a:off x="731227" y="5617453"/>
            <a:ext cx="8139868" cy="1200329"/>
          </a:xfrm>
          <a:prstGeom prst="rect">
            <a:avLst/>
          </a:prstGeom>
          <a:noFill/>
        </p:spPr>
        <p:txBody>
          <a:bodyPr wrap="square">
            <a:spAutoFit/>
          </a:bodyPr>
          <a:lstStyle/>
          <a:p>
            <a:pPr algn="just"/>
            <a:r>
              <a:rPr lang="en-US" sz="3600" b="1" i="0">
                <a:solidFill>
                  <a:srgbClr val="0000FF"/>
                </a:solidFill>
                <a:effectLst/>
                <a:latin typeface="Times New Roman" panose="02020603050405020304" pitchFamily="18" charset="0"/>
                <a:cs typeface="Times New Roman" panose="02020603050405020304" pitchFamily="18" charset="0"/>
              </a:rPr>
              <a:t>- </a:t>
            </a:r>
            <a:r>
              <a:rPr lang="vi-VN" sz="3600" b="1" i="0">
                <a:solidFill>
                  <a:srgbClr val="0000FF"/>
                </a:solidFill>
                <a:effectLst/>
                <a:latin typeface="Times New Roman" panose="02020603050405020304" pitchFamily="18" charset="0"/>
                <a:cs typeface="Times New Roman" panose="02020603050405020304" pitchFamily="18" charset="0"/>
              </a:rPr>
              <a:t>Những việc em đã làm để giữ vệ sinh xung quanh nhà:</a:t>
            </a:r>
            <a:endParaRPr lang="en-US" sz="3600" b="1" i="0">
              <a:solidFill>
                <a:srgbClr val="0000FF"/>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551880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8C8E489-A46C-42BA-9153-34C178310FF8}"/>
              </a:ext>
            </a:extLst>
          </p:cNvPr>
          <p:cNvSpPr>
            <a:spLocks noGrp="1"/>
          </p:cNvSpPr>
          <p:nvPr>
            <p:ph type="subTitle" idx="1"/>
          </p:nvPr>
        </p:nvSpPr>
        <p:spPr/>
        <p:txBody>
          <a:bodyPr/>
          <a:lstStyle/>
          <a:p>
            <a:endParaRPr lang="en-US"/>
          </a:p>
        </p:txBody>
      </p:sp>
      <p:sp>
        <p:nvSpPr>
          <p:cNvPr id="2" name="Title 1">
            <a:extLst>
              <a:ext uri="{FF2B5EF4-FFF2-40B4-BE49-F238E27FC236}">
                <a16:creationId xmlns:a16="http://schemas.microsoft.com/office/drawing/2014/main" id="{0B0D5844-1F3F-48D0-A768-D038CC1ECDE7}"/>
              </a:ext>
            </a:extLst>
          </p:cNvPr>
          <p:cNvSpPr>
            <a:spLocks noGrp="1"/>
          </p:cNvSpPr>
          <p:nvPr>
            <p:ph type="ctrTitle"/>
          </p:nvPr>
        </p:nvSpPr>
        <p:spPr>
          <a:xfrm>
            <a:off x="6905419" y="809625"/>
            <a:ext cx="12192000" cy="3183467"/>
          </a:xfrm>
        </p:spPr>
        <p:txBody>
          <a:bodyPr/>
          <a:lstStyle/>
          <a:p>
            <a:endParaRPr lang="en-US" dirty="0"/>
          </a:p>
        </p:txBody>
      </p:sp>
      <p:pic>
        <p:nvPicPr>
          <p:cNvPr id="1026" name="Picture 2" descr="Hình nền động Powerpoint đẹp cute">
            <a:extLst>
              <a:ext uri="{FF2B5EF4-FFF2-40B4-BE49-F238E27FC236}">
                <a16:creationId xmlns:a16="http://schemas.microsoft.com/office/drawing/2014/main" id="{5C1AF855-B472-4987-AD4D-E7BB558AB60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36768" y="-1219200"/>
            <a:ext cx="17313405" cy="10591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6D20BD6-7D38-4121-B8A6-20A9C140A40F}"/>
              </a:ext>
            </a:extLst>
          </p:cNvPr>
          <p:cNvSpPr txBox="1"/>
          <p:nvPr/>
        </p:nvSpPr>
        <p:spPr>
          <a:xfrm>
            <a:off x="-1234281" y="-590759"/>
            <a:ext cx="14097000" cy="4154984"/>
          </a:xfrm>
          <a:prstGeom prst="rect">
            <a:avLst/>
          </a:prstGeom>
          <a:noFill/>
        </p:spPr>
        <p:txBody>
          <a:bodyPr wrap="square" rtlCol="0">
            <a:spAutoFit/>
          </a:bodyPr>
          <a:lstStyle/>
          <a:p>
            <a:r>
              <a:rPr lang="en-US" sz="8800" dirty="0">
                <a:solidFill>
                  <a:srgbClr val="FF0000"/>
                </a:solidFill>
                <a:latin typeface="Times New Roman" panose="02020603050405020304" pitchFamily="18" charset="0"/>
                <a:cs typeface="Times New Roman" panose="02020603050405020304" pitchFamily="18" charset="0"/>
              </a:rPr>
              <a:t>            </a:t>
            </a:r>
          </a:p>
          <a:p>
            <a:pPr algn="ctr"/>
            <a:r>
              <a:rPr lang="en-US" sz="8800" dirty="0">
                <a:solidFill>
                  <a:srgbClr val="FF0000"/>
                </a:solidFill>
                <a:latin typeface="Times New Roman" panose="02020603050405020304" pitchFamily="18" charset="0"/>
                <a:cs typeface="Times New Roman" panose="02020603050405020304" pitchFamily="18" charset="0"/>
              </a:rPr>
              <a:t>VẬN DỤNG</a:t>
            </a:r>
          </a:p>
          <a:p>
            <a:pPr algn="ct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Giữ</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gìn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vệ</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sinh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sạch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sẽ</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mang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lợi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ích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gì</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cho</a:t>
            </a:r>
            <a:r>
              <a:rPr lang="en-US" sz="4400" dirty="0">
                <a:latin typeface="Times New Roman" panose="02020603050405020304" pitchFamily="18" charset="0"/>
                <a:cs typeface="Times New Roman" panose="02020603050405020304" pitchFamily="18" charset="0"/>
              </a:rPr>
              <a:t> con </a:t>
            </a:r>
            <a:r>
              <a:rPr lang="en-US" sz="4400" dirty="0" err="1">
                <a:latin typeface="Times New Roman" panose="02020603050405020304" pitchFamily="18" charset="0"/>
                <a:cs typeface="Times New Roman" panose="02020603050405020304" pitchFamily="18" charset="0"/>
              </a:rPr>
              <a:t>người</a:t>
            </a:r>
            <a:r>
              <a:rPr lang="en-US" sz="4400" dirty="0">
                <a:latin typeface="Times New Roman" panose="02020603050405020304" pitchFamily="18" charset="0"/>
                <a:cs typeface="Times New Roman" panose="02020603050405020304" pitchFamily="18" charset="0"/>
              </a:rPr>
              <a:t>?</a:t>
            </a:r>
          </a:p>
          <a:p>
            <a:r>
              <a:rPr lang="en-US" sz="4400">
                <a:latin typeface="Times New Roman" panose="02020603050405020304" pitchFamily="18" charset="0"/>
                <a:cs typeface="Times New Roman" panose="02020603050405020304" pitchFamily="18" charset="0"/>
              </a:rPr>
              <a:t> + </a:t>
            </a:r>
            <a:r>
              <a:rPr lang="en-US" sz="4400" dirty="0" err="1">
                <a:latin typeface="Times New Roman" panose="02020603050405020304" pitchFamily="18" charset="0"/>
                <a:cs typeface="Times New Roman" panose="02020603050405020304" pitchFamily="18" charset="0"/>
              </a:rPr>
              <a:t>Nhận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xét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tiết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học</a:t>
            </a:r>
            <a:r>
              <a:rPr lang="en-US" sz="4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9510483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10316</TotalTime>
  <Words>398</Words>
  <Application>Microsoft Office PowerPoint</Application>
  <PresentationFormat>Custom</PresentationFormat>
  <Paragraphs>28</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HP001 4 hang 1 ô ly</vt:lpstr>
      <vt:lpstr>HP001 4H</vt:lpstr>
      <vt:lpstr>Times New Roman</vt:lpstr>
      <vt:lpstr>方正卡通简体</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minhkhanh.t93@gmail.com</cp:lastModifiedBy>
  <cp:revision>1129</cp:revision>
  <dcterms:created xsi:type="dcterms:W3CDTF">2008-09-09T22:52:10Z</dcterms:created>
  <dcterms:modified xsi:type="dcterms:W3CDTF">2025-12-28T13:05:07Z</dcterms:modified>
</cp:coreProperties>
</file>