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43" r:id="rId4"/>
    <p:sldId id="447" r:id="rId5"/>
    <p:sldId id="445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2" d="100"/>
          <a:sy n="52" d="100"/>
        </p:scale>
        <p:origin x="496" y="48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319" y="0"/>
            <a:ext cx="1143000" cy="11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43" y="0"/>
            <a:ext cx="1343043" cy="13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975519" y="3962400"/>
            <a:ext cx="14706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GIỮ AN TOÀN VÀ VỆ SINH Ở TRƯỜNG (T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3733799" cy="677108"/>
            <a:chOff x="1508918" y="1888664"/>
            <a:chExt cx="221869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221869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Thực hành: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15563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1861-26B7-9E5B-613F-28C666601494}"/>
              </a:ext>
            </a:extLst>
          </p:cNvPr>
          <p:cNvSpPr/>
          <p:nvPr/>
        </p:nvSpPr>
        <p:spPr>
          <a:xfrm>
            <a:off x="746919" y="2514600"/>
            <a:ext cx="13487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Các nhóm bổ sung và hoàn thiện thông tin đã thu thập được; Tổng hợp ý kiến cần đề xuất.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C7C74-3751-0468-B54A-A058F7490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3831193"/>
            <a:ext cx="11506200" cy="52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227962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4CD0A04-4A2F-93FC-E33D-7DD40814E5CB}"/>
              </a:ext>
            </a:extLst>
          </p:cNvPr>
          <p:cNvSpPr/>
          <p:nvPr/>
        </p:nvSpPr>
        <p:spPr>
          <a:xfrm>
            <a:off x="3185319" y="2819399"/>
            <a:ext cx="3429000" cy="838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B14743-7D47-0E7E-B15E-57FAFFBEB7CA}"/>
              </a:ext>
            </a:extLst>
          </p:cNvPr>
          <p:cNvSpPr txBox="1"/>
          <p:nvPr/>
        </p:nvSpPr>
        <p:spPr>
          <a:xfrm>
            <a:off x="735151" y="2459891"/>
            <a:ext cx="14261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Báo cáo kết quả khảo sát và đề xuất biện pháp để đảm bảo trường, lớp an toàn.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A9B42-DF86-5DB6-4904-4312D5F8C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19" y="3829347"/>
            <a:ext cx="9829799" cy="5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143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24154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E93835C-5FD2-99C2-84CD-E6733F542E61}"/>
              </a:ext>
            </a:extLst>
          </p:cNvPr>
          <p:cNvSpPr txBox="1"/>
          <p:nvPr/>
        </p:nvSpPr>
        <p:spPr>
          <a:xfrm>
            <a:off x="1179789" y="2328538"/>
            <a:ext cx="14349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Cùng các bạn làm vệ sinh trường học và khu vực xung quanh trường.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2ECFA-F060-4157-1D64-2DB7664C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3347866"/>
            <a:ext cx="12420600" cy="56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444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D0697B-9E0A-CC83-46DD-F63C031E46AF}"/>
              </a:ext>
            </a:extLst>
          </p:cNvPr>
          <p:cNvGrpSpPr/>
          <p:nvPr/>
        </p:nvGrpSpPr>
        <p:grpSpPr>
          <a:xfrm>
            <a:off x="1051719" y="1981200"/>
            <a:ext cx="14478000" cy="6477000"/>
            <a:chOff x="1051719" y="1981200"/>
            <a:chExt cx="14478000" cy="6477000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EA746A51-018A-607A-B57B-2CA8F8A4EF4B}"/>
                </a:ext>
              </a:extLst>
            </p:cNvPr>
            <p:cNvSpPr/>
            <p:nvPr/>
          </p:nvSpPr>
          <p:spPr>
            <a:xfrm>
              <a:off x="1051719" y="1981200"/>
              <a:ext cx="14478000" cy="64770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Giữ an toàn, vệ sinh trường học nhằm phòng tránh rủi ro, bảo vệ sức khoẻ và giúp chúng em học tập tốt.</a:t>
              </a:r>
            </a:p>
            <a:p>
              <a:pPr algn="just"/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Em cần thường xuyên tham gia những việc làm góp phần giữ an toàn và vệ sinh ở trường. Đó cũng là cách em thể hiện tình yêu đối với “ ngôi nhà thứ hai” của mình.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99FF6B-6C51-A653-AC9C-A584DC6E0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000" b="92000" l="6757" r="91892">
                          <a14:foregroundMark x1="40541" y1="93333" x2="40541" y2="93333"/>
                          <a14:foregroundMark x1="56757" y1="93333" x2="56757" y2="93333"/>
                          <a14:foregroundMark x1="91892" y1="64000" x2="91892" y2="64000"/>
                          <a14:foregroundMark x1="91892" y1="57333" x2="91892" y2="57333"/>
                          <a14:foregroundMark x1="90541" y1="53333" x2="90541" y2="53333"/>
                          <a14:foregroundMark x1="89189" y1="45333" x2="89189" y2="45333"/>
                          <a14:foregroundMark x1="86486" y1="29333" x2="86486" y2="29333"/>
                          <a14:foregroundMark x1="25676" y1="12000" x2="25676" y2="1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19" y="2819400"/>
              <a:ext cx="1752600" cy="1552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5361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9708</TotalTime>
  <Words>309</Words>
  <Application>Microsoft Office PowerPoint</Application>
  <PresentationFormat>Custom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1097</cp:revision>
  <dcterms:created xsi:type="dcterms:W3CDTF">2008-09-09T22:52:10Z</dcterms:created>
  <dcterms:modified xsi:type="dcterms:W3CDTF">2023-10-17T02:41:18Z</dcterms:modified>
</cp:coreProperties>
</file>