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ppt/media/audio2.wav" ContentType="audio/wav"/>
  <Override PartName="/ppt/media/audio3.wav" ContentType="audio/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5" r:id="rId9"/>
    <p:sldId id="267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1" r:id="rId1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B4D81-4C7B-4F3F-AFB9-08852CB092A9}" type="datetimeFigureOut">
              <a:rPr lang="vi-VN" smtClean="0"/>
              <a:pPr/>
              <a:t>28/12/2025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7BFA4-4809-4992-BDAB-CA3BC27C5899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604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10243" name="文本占位符 60418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/>
          </a:p>
        </p:txBody>
      </p:sp>
      <p:sp>
        <p:nvSpPr>
          <p:cNvPr id="1024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algn="r" defTabSz="9142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A0DB2DC-4C9A-4742-B13C-FB6460FD3503}" type="slidenum">
              <a:rPr lang="en-US" altLang="zh-CN" sz="1200" dirty="0">
                <a:solidFill>
                  <a:prstClr val="black"/>
                </a:solidFill>
                <a:latin typeface="Calibri"/>
              </a:rPr>
              <a:pPr algn="r" defTabSz="9142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altLang="zh-CN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2B162E-F920-4511-832F-006A16C91FE9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>
                <a:defRPr/>
              </a:pPr>
              <a:t>8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2B162E-F920-4511-832F-006A16C91FE9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>
                <a:defRPr/>
              </a:pPr>
              <a:t>16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87D-7726-4D5F-BC38-2F0C52D48768}" type="datetimeFigureOut">
              <a:rPr lang="vi-VN" smtClean="0"/>
              <a:pPr/>
              <a:t>28/12/2025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87D-7726-4D5F-BC38-2F0C52D48768}" type="datetimeFigureOut">
              <a:rPr lang="vi-VN" smtClean="0"/>
              <a:pPr/>
              <a:t>28/12/2025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87D-7726-4D5F-BC38-2F0C52D48768}" type="datetimeFigureOut">
              <a:rPr lang="vi-VN" smtClean="0"/>
              <a:pPr/>
              <a:t>28/12/2025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86730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87D-7726-4D5F-BC38-2F0C52D48768}" type="datetimeFigureOut">
              <a:rPr lang="vi-VN" smtClean="0"/>
              <a:pPr/>
              <a:t>28/12/2025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87D-7726-4D5F-BC38-2F0C52D48768}" type="datetimeFigureOut">
              <a:rPr lang="vi-VN" smtClean="0"/>
              <a:pPr/>
              <a:t>28/12/2025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87D-7726-4D5F-BC38-2F0C52D48768}" type="datetimeFigureOut">
              <a:rPr lang="vi-VN" smtClean="0"/>
              <a:pPr/>
              <a:t>28/12/2025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87D-7726-4D5F-BC38-2F0C52D48768}" type="datetimeFigureOut">
              <a:rPr lang="vi-VN" smtClean="0"/>
              <a:pPr/>
              <a:t>28/12/2025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87D-7726-4D5F-BC38-2F0C52D48768}" type="datetimeFigureOut">
              <a:rPr lang="vi-VN" smtClean="0"/>
              <a:pPr/>
              <a:t>28/12/2025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87D-7726-4D5F-BC38-2F0C52D48768}" type="datetimeFigureOut">
              <a:rPr lang="vi-VN" smtClean="0"/>
              <a:pPr/>
              <a:t>28/12/2025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87D-7726-4D5F-BC38-2F0C52D48768}" type="datetimeFigureOut">
              <a:rPr lang="vi-VN" smtClean="0"/>
              <a:pPr/>
              <a:t>28/12/2025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3987D-7726-4D5F-BC38-2F0C52D48768}" type="datetimeFigureOut">
              <a:rPr lang="vi-VN" smtClean="0"/>
              <a:pPr/>
              <a:t>28/12/2025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3987D-7726-4D5F-BC38-2F0C52D48768}" type="datetimeFigureOut">
              <a:rPr lang="vi-VN" smtClean="0"/>
              <a:pPr/>
              <a:t>28/12/2025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EFF18-1AEB-4C15-8317-9E932BF4A924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2.gif"/><Relationship Id="rId18" Type="http://schemas.openxmlformats.org/officeDocument/2006/relationships/image" Target="../media/image16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13.gif"/><Relationship Id="rId17" Type="http://schemas.openxmlformats.org/officeDocument/2006/relationships/image" Target="../media/image21.gif"/><Relationship Id="rId2" Type="http://schemas.openxmlformats.org/officeDocument/2006/relationships/audio" Target="../media/media2.mp3"/><Relationship Id="rId16" Type="http://schemas.openxmlformats.org/officeDocument/2006/relationships/image" Target="../media/image20.gif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.xml"/><Relationship Id="rId5" Type="http://schemas.microsoft.com/office/2007/relationships/media" Target="../media/media4.mp3"/><Relationship Id="rId15" Type="http://schemas.openxmlformats.org/officeDocument/2006/relationships/image" Target="../media/image19.gif"/><Relationship Id="rId10" Type="http://schemas.openxmlformats.org/officeDocument/2006/relationships/audio" Target="../media/media6.mp3"/><Relationship Id="rId19" Type="http://schemas.openxmlformats.org/officeDocument/2006/relationships/image" Target="../media/image17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2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11" Type="http://schemas.openxmlformats.org/officeDocument/2006/relationships/image" Target="../media/image25.png"/><Relationship Id="rId5" Type="http://schemas.openxmlformats.org/officeDocument/2006/relationships/image" Target="../media/image22.gif"/><Relationship Id="rId10" Type="http://schemas.openxmlformats.org/officeDocument/2006/relationships/image" Target="../media/image24.gif"/><Relationship Id="rId4" Type="http://schemas.openxmlformats.org/officeDocument/2006/relationships/audio" Target="../media/audio3.wav"/><Relationship Id="rId9" Type="http://schemas.openxmlformats.org/officeDocument/2006/relationships/image" Target="../media/image21.gif"/><Relationship Id="rId14" Type="http://schemas.openxmlformats.org/officeDocument/2006/relationships/image" Target="../media/image2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12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11" Type="http://schemas.openxmlformats.org/officeDocument/2006/relationships/image" Target="../media/image25.png"/><Relationship Id="rId5" Type="http://schemas.openxmlformats.org/officeDocument/2006/relationships/image" Target="../media/image22.gif"/><Relationship Id="rId10" Type="http://schemas.openxmlformats.org/officeDocument/2006/relationships/image" Target="../media/image21.gif"/><Relationship Id="rId4" Type="http://schemas.openxmlformats.org/officeDocument/2006/relationships/audio" Target="../media/audio3.wav"/><Relationship Id="rId9" Type="http://schemas.openxmlformats.org/officeDocument/2006/relationships/image" Target="../media/image23.gif"/><Relationship Id="rId14" Type="http://schemas.openxmlformats.org/officeDocument/2006/relationships/image" Target="../media/image2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4786314" y="1571612"/>
            <a:ext cx="3929089" cy="1381138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TỰ NHIÊN VÀ XÃ HỘI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vi-VN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endParaRPr lang="vi-VN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0" y="3357564"/>
            <a:ext cx="6786577" cy="1556147"/>
          </a:xfrm>
          <a:prstGeom prst="rect">
            <a:avLst/>
          </a:prstGeom>
        </p:spPr>
        <p:txBody>
          <a:bodyPr wrap="none" lIns="57552" tIns="28776" rIns="57552" bIns="28776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r>
              <a:rPr lang="vi-VN" sz="3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GIỮ AN TOÀN</a:t>
            </a:r>
          </a:p>
          <a:p>
            <a:pPr algn="ctr"/>
            <a:r>
              <a:rPr lang="vi-VN" sz="3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VÀ VỆ SINH </a:t>
            </a:r>
            <a:r>
              <a:rPr lang="vi-VN" sz="38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Ở TRƯỜNG</a:t>
            </a:r>
            <a:r>
              <a:rPr lang="vi-VN" sz="3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lang="vi-VN" sz="38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286028" y="1143000"/>
            <a:ext cx="2686212" cy="1999060"/>
            <a:chOff x="5225" y="9335"/>
            <a:chExt cx="2520" cy="1750"/>
          </a:xfrm>
        </p:grpSpPr>
        <p:sp>
          <p:nvSpPr>
            <p:cNvPr id="4107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eaLnBrk="1" hangingPunct="1"/>
              <a:endParaRPr lang="vi-VN" altLang="en-US" sz="2000" dirty="0">
                <a:latin typeface="VNI-Times" pitchFamily="2" charset="0"/>
              </a:endParaRPr>
            </a:p>
          </p:txBody>
        </p:sp>
        <p:pic>
          <p:nvPicPr>
            <p:cNvPr id="4108" name="Picture 26" descr="cosmo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9" name="Picture 25" descr="BOOK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0" name="Picture 24" descr="BOOK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1" name="Picture 23" descr="QUILLPEN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2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pPr algn="r" eaLnBrk="1" hangingPunct="1"/>
              <a:r>
                <a:rPr lang="en-US" altLang="en-US" sz="800" b="1" dirty="0">
                  <a:cs typeface="Times New Roman" pitchFamily="18" charset="0"/>
                </a:rPr>
                <a:t> </a:t>
              </a:r>
              <a:endParaRPr lang="en-US" altLang="en-US" sz="4800" dirty="0">
                <a:cs typeface="Times New Roman" pitchFamily="18" charset="0"/>
              </a:endParaRPr>
            </a:p>
          </p:txBody>
        </p:sp>
        <p:sp>
          <p:nvSpPr>
            <p:cNvPr id="4113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pPr eaLnBrk="1" hangingPunct="1"/>
              <a:endParaRPr lang="vi-VN" altLang="en-US" sz="4800" dirty="0"/>
            </a:p>
          </p:txBody>
        </p:sp>
        <p:sp>
          <p:nvSpPr>
            <p:cNvPr id="4114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vi-VN" b="1" kern="10">
                  <a:ln w="9525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latin typeface="Times New Roman"/>
                  <a:cs typeface="Times New Roman"/>
                </a:rPr>
                <a:t>NĂM </a:t>
              </a:r>
            </a:p>
          </p:txBody>
        </p:sp>
        <p:sp>
          <p:nvSpPr>
            <p:cNvPr id="4115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pPr eaLnBrk="1" hangingPunct="1"/>
              <a:endParaRPr lang="vi-VN" altLang="en-US" sz="4800" dirty="0"/>
            </a:p>
          </p:txBody>
        </p:sp>
      </p:grpSp>
      <p:pic>
        <p:nvPicPr>
          <p:cNvPr id="4103" name="Picture 3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857750"/>
            <a:ext cx="1878208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4" descr="Whitecorner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29228" y="4714877"/>
            <a:ext cx="1914773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" y="2"/>
            <a:ext cx="727739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68561" y="2"/>
            <a:ext cx="970318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6300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B1267A-0144-1B3D-60B1-0E4C93449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76871"/>
            <a:ext cx="6075449" cy="46071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4CD0A04-4A2F-93FC-E33D-7DD40814E5CB}"/>
              </a:ext>
            </a:extLst>
          </p:cNvPr>
          <p:cNvSpPr/>
          <p:nvPr/>
        </p:nvSpPr>
        <p:spPr>
          <a:xfrm>
            <a:off x="1789472" y="2114612"/>
            <a:ext cx="1926367" cy="628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975" tIns="28483" rIns="56975" bIns="284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B14743-7D47-0E7E-B15E-57FAFFBEB7CA}"/>
              </a:ext>
            </a:extLst>
          </p:cNvPr>
          <p:cNvSpPr txBox="1"/>
          <p:nvPr/>
        </p:nvSpPr>
        <p:spPr>
          <a:xfrm>
            <a:off x="-28652" y="2114612"/>
            <a:ext cx="3563888" cy="2750567"/>
          </a:xfrm>
          <a:prstGeom prst="rect">
            <a:avLst/>
          </a:prstGeom>
          <a:noFill/>
        </p:spPr>
        <p:txBody>
          <a:bodyPr wrap="square" lIns="56975" tIns="28483" rIns="56975" bIns="28483">
            <a:spAutoFit/>
          </a:bodyPr>
          <a:lstStyle/>
          <a:p>
            <a:pPr algn="just"/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</a:p>
          <a:p>
            <a:pPr algn="just"/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33" y="113695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hành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25369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vi-VN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8652" y="722105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62773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58709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EFAAC2-95D4-E529-014B-750E9735C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839" y="1525455"/>
            <a:ext cx="5607870" cy="53325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4CD0A04-4A2F-93FC-E33D-7DD40814E5CB}"/>
              </a:ext>
            </a:extLst>
          </p:cNvPr>
          <p:cNvSpPr/>
          <p:nvPr/>
        </p:nvSpPr>
        <p:spPr>
          <a:xfrm>
            <a:off x="1789472" y="2114612"/>
            <a:ext cx="1926367" cy="628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975" tIns="28483" rIns="56975" bIns="28483"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93835C-5FD2-99C2-84CD-E6733F542E61}"/>
              </a:ext>
            </a:extLst>
          </p:cNvPr>
          <p:cNvSpPr txBox="1"/>
          <p:nvPr/>
        </p:nvSpPr>
        <p:spPr>
          <a:xfrm>
            <a:off x="160779" y="1525455"/>
            <a:ext cx="3555060" cy="2750567"/>
          </a:xfrm>
          <a:prstGeom prst="rect">
            <a:avLst/>
          </a:prstGeom>
          <a:noFill/>
        </p:spPr>
        <p:txBody>
          <a:bodyPr wrap="square" lIns="56975" tIns="28483" rIns="56975" bIns="28483">
            <a:spAutoFit/>
          </a:bodyPr>
          <a:lstStyle/>
          <a:p>
            <a:pPr algn="just"/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endParaRPr lang="en-US" sz="2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hiện độ cao của lan can có chắc chắn, an toàn không? </a:t>
            </a:r>
            <a:endParaRPr lang="en-US" sz="2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vi-VN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đồ vật ở lối đi nên sắp xếp ở đâu cho khỏi vướng? </a:t>
            </a:r>
            <a:endParaRPr lang="en-US" sz="2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33" y="113695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hành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0133" y="17984"/>
            <a:ext cx="9184133" cy="426864"/>
          </a:xfrm>
          <a:prstGeom prst="rect">
            <a:avLst/>
          </a:prstGeom>
          <a:noFill/>
        </p:spPr>
        <p:txBody>
          <a:bodyPr wrap="square" lIns="56980" tIns="28488" rIns="56980" bIns="28488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25369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vi-VN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8652" y="722105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0225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F14260-CC5D-458B-8103-8DA77C05E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893629"/>
            <a:ext cx="6372200" cy="49643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47E8B52-1773-0037-894E-AB6A8DEF89A0}"/>
              </a:ext>
            </a:extLst>
          </p:cNvPr>
          <p:cNvSpPr txBox="1"/>
          <p:nvPr/>
        </p:nvSpPr>
        <p:spPr>
          <a:xfrm>
            <a:off x="0" y="1893629"/>
            <a:ext cx="3122992" cy="2365847"/>
          </a:xfrm>
          <a:prstGeom prst="rect">
            <a:avLst/>
          </a:prstGeom>
          <a:noFill/>
        </p:spPr>
        <p:txBody>
          <a:bodyPr wrap="square" lIns="56975" tIns="28483" rIns="56975" bIns="28483">
            <a:spAutoFit/>
          </a:bodyPr>
          <a:lstStyle/>
          <a:p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5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</a:p>
          <a:p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33" y="113695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hành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5369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vi-VN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8652" y="722105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4501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4B75B6-ECB5-6101-4983-A0C88A49F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3" y="1556793"/>
            <a:ext cx="5724130" cy="50726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07B544-C957-A645-2B4A-E734402F11D5}"/>
              </a:ext>
            </a:extLst>
          </p:cNvPr>
          <p:cNvSpPr txBox="1"/>
          <p:nvPr/>
        </p:nvSpPr>
        <p:spPr>
          <a:xfrm>
            <a:off x="24791" y="1556792"/>
            <a:ext cx="3107049" cy="3135288"/>
          </a:xfrm>
          <a:prstGeom prst="rect">
            <a:avLst/>
          </a:prstGeom>
          <a:noFill/>
        </p:spPr>
        <p:txBody>
          <a:bodyPr wrap="square" lIns="56975" tIns="28483" rIns="56975" bIns="28483">
            <a:spAutoFit/>
          </a:bodyPr>
          <a:lstStyle/>
          <a:p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vi-VN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 </a:t>
            </a:r>
            <a:endParaRPr lang="en-US" sz="2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vực sân trường em thấy những đồ vật nào chưa đảm bảo an toàn, chưa vệ sinh và có ý kiến đề xuất gì với nhà </a:t>
            </a:r>
            <a:r>
              <a:rPr lang="vi-VN" sz="2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5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5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33" y="113695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hành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25369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vi-VN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8652" y="722105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396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8652" y="1523232"/>
            <a:ext cx="6715549" cy="426921"/>
          </a:xfrm>
          <a:prstGeom prst="rect">
            <a:avLst/>
          </a:prstGeom>
        </p:spPr>
        <p:txBody>
          <a:bodyPr wrap="square" lIns="57031" tIns="28516" rIns="57031" bIns="28516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01861-26B7-9E5B-613F-28C666601494}"/>
              </a:ext>
            </a:extLst>
          </p:cNvPr>
          <p:cNvSpPr/>
          <p:nvPr/>
        </p:nvSpPr>
        <p:spPr>
          <a:xfrm>
            <a:off x="20066" y="1950153"/>
            <a:ext cx="9144000" cy="857741"/>
          </a:xfrm>
          <a:prstGeom prst="rect">
            <a:avLst/>
          </a:prstGeom>
        </p:spPr>
        <p:txBody>
          <a:bodyPr wrap="square" lIns="56975" tIns="28483" rIns="56975" bIns="28483">
            <a:spAutoFit/>
          </a:bodyPr>
          <a:lstStyle/>
          <a:p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*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*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C7C74-3751-0468-B54A-A058F7490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33" y="2824347"/>
            <a:ext cx="9036496" cy="3984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133" y="10982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hành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25369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vi-VN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8652" y="722105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81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7B14743-7D47-0E7E-B15E-57FAFFBEB7CA}"/>
              </a:ext>
            </a:extLst>
          </p:cNvPr>
          <p:cNvSpPr txBox="1"/>
          <p:nvPr/>
        </p:nvSpPr>
        <p:spPr>
          <a:xfrm>
            <a:off x="11832" y="1700808"/>
            <a:ext cx="9132168" cy="826964"/>
          </a:xfrm>
          <a:prstGeom prst="rect">
            <a:avLst/>
          </a:prstGeom>
          <a:noFill/>
        </p:spPr>
        <p:txBody>
          <a:bodyPr wrap="square" lIns="56975" tIns="28483" rIns="56975" bIns="28483">
            <a:spAutoFit/>
          </a:bodyPr>
          <a:lstStyle/>
          <a:p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4.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5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5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A9B42-DF86-5DB6-4904-4312D5F8C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8" y="2708920"/>
            <a:ext cx="9160768" cy="41627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25369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vi-VN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8652" y="722105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33" y="117083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hành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27552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365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C.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vận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dụng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93835C-5FD2-99C2-84CD-E6733F542E61}"/>
              </a:ext>
            </a:extLst>
          </p:cNvPr>
          <p:cNvSpPr txBox="1"/>
          <p:nvPr/>
        </p:nvSpPr>
        <p:spPr>
          <a:xfrm>
            <a:off x="0" y="1659738"/>
            <a:ext cx="9144000" cy="826964"/>
          </a:xfrm>
          <a:prstGeom prst="rect">
            <a:avLst/>
          </a:prstGeom>
          <a:noFill/>
        </p:spPr>
        <p:txBody>
          <a:bodyPr wrap="square" lIns="56975" tIns="28483" rIns="56975" bIns="28483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722ECFA-F060-4157-1D64-2DB7664C6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2276872"/>
            <a:ext cx="8033454" cy="458112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25369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vi-VN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28652" y="722105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8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99FF6B-6C51-A653-AC9C-A584DC6E0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000" b="92000" l="6757" r="91892">
                        <a14:foregroundMark x1="40541" y1="93333" x2="40541" y2="93333"/>
                        <a14:foregroundMark x1="56757" y1="93333" x2="56757" y2="93333"/>
                        <a14:foregroundMark x1="91892" y1="64000" x2="91892" y2="64000"/>
                        <a14:foregroundMark x1="91892" y1="57333" x2="91892" y2="57333"/>
                        <a14:foregroundMark x1="90541" y1="53333" x2="90541" y2="53333"/>
                        <a14:foregroundMark x1="89189" y1="45333" x2="89189" y2="45333"/>
                        <a14:foregroundMark x1="86486" y1="29333" x2="86486" y2="29333"/>
                        <a14:foregroundMark x1="25676" y1="12000" x2="25676" y2="1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63" y="0"/>
            <a:ext cx="675218" cy="149330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63" y="198572"/>
            <a:ext cx="8913294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3032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"/>
          <p:cNvPicPr>
            <a:picLocks noChangeAspect="1"/>
          </p:cNvPicPr>
          <p:nvPr/>
        </p:nvPicPr>
        <p:blipFill>
          <a:blip r:embed="rId2"/>
          <a:srcRect l="44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" y="1214422"/>
            <a:ext cx="3871463" cy="105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algn="ctr" defTabSz="456622" eaLnBrk="1" hangingPunct="1">
              <a:lnSpc>
                <a:spcPct val="130000"/>
              </a:lnSpc>
            </a:pPr>
            <a:r>
              <a:rPr lang="en-US" altLang="en-US" sz="4800" b="1" dirty="0">
                <a:solidFill>
                  <a:srgbClr val="1D8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500042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13244" eaLnBrk="1" hangingPunct="1"/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9089" flipH="1">
            <a:off x="2102951" y="1996680"/>
            <a:ext cx="4977340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730553" y="3984231"/>
            <a:ext cx="1299406" cy="1824831"/>
            <a:chOff x="11279221" y="5740054"/>
            <a:chExt cx="2599189" cy="2738049"/>
          </a:xfrm>
        </p:grpSpPr>
        <p:pic>
          <p:nvPicPr>
            <p:cNvPr id="5133" name="Picture 1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977126">
              <a:off x="11279221" y="6211935"/>
              <a:ext cx="2599189" cy="2266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5"/>
            <p:cNvSpPr txBox="1"/>
            <p:nvPr/>
          </p:nvSpPr>
          <p:spPr>
            <a:xfrm rot="1078377">
              <a:off x="12520837" y="5740054"/>
              <a:ext cx="1175611" cy="215506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defTabSz="609509">
                <a:lnSpc>
                  <a:spcPts val="11199"/>
                </a:lnSpc>
                <a:defRPr/>
              </a:pPr>
              <a:r>
                <a:rPr lang="en-US" sz="8000" spc="744" dirty="0">
                  <a:solidFill>
                    <a:srgbClr val="403D3C"/>
                  </a:solidFill>
                  <a:latin typeface="Josefin Sans Bold"/>
                  <a:cs typeface="Arial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7446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84" y="0"/>
            <a:ext cx="2708753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21153" y="1843401"/>
            <a:ext cx="4628777" cy="1107301"/>
          </a:xfrm>
          <a:prstGeom prst="rect">
            <a:avLst/>
          </a:prstGeom>
          <a:noFill/>
        </p:spPr>
        <p:txBody>
          <a:bodyPr wrap="none" lIns="90746" tIns="45376" rIns="90746" bIns="45376">
            <a:spAutoFit/>
          </a:bodyPr>
          <a:lstStyle/>
          <a:p>
            <a:pPr algn="ctr" defTabSz="907512"/>
            <a:r>
              <a:rPr lang="en-US" sz="66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/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32" y="2841837"/>
            <a:ext cx="1196895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63" y="2379217"/>
            <a:ext cx="2039957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61" y="3201544"/>
            <a:ext cx="1485873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99" y="5417885"/>
            <a:ext cx="850900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91" y="5417885"/>
            <a:ext cx="850900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90" y="5417885"/>
            <a:ext cx="850900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28" y="5417885"/>
            <a:ext cx="850900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95146" y="6050478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746" tIns="45376" rIns="90746" bIns="45376" rtlCol="0" anchor="ctr"/>
          <a:lstStyle/>
          <a:p>
            <a:pPr defTabSz="907512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612666" y="253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4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25" y="2841837"/>
            <a:ext cx="1196895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3" y="330408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76500" y="442174"/>
            <a:ext cx="24765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534" y="3301356"/>
            <a:ext cx="1683129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6" y="2284938"/>
            <a:ext cx="158115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241420" y="3027880"/>
            <a:ext cx="3704989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872" tIns="45436" rIns="90872" bIns="45436" rtlCol="0" anchor="ctr"/>
          <a:lstStyle/>
          <a:p>
            <a:pPr algn="ctr" defTabSz="908774"/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571643" y="1276387"/>
            <a:ext cx="3284611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872" tIns="45436" rIns="90872" bIns="45436" rtlCol="0" anchor="ctr"/>
          <a:lstStyle/>
          <a:p>
            <a:pPr algn="ctr" defTabSz="908774"/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" y="3804050"/>
            <a:ext cx="3809474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872" tIns="45436" rIns="90872" bIns="45436" rtlCol="0" anchor="ctr"/>
          <a:lstStyle/>
          <a:p>
            <a:pPr algn="ctr" defTabSz="908774"/>
            <a:r>
              <a:rPr lang="en-US" sz="23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3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405362" y="408655"/>
            <a:ext cx="4894435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872" tIns="45436" rIns="90872" bIns="45436" rtlCol="0" anchor="ctr"/>
          <a:lstStyle/>
          <a:p>
            <a:pPr algn="ctr" defTabSz="908774"/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dám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04" y="2690475"/>
            <a:ext cx="1683129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0"/>
            <a:ext cx="1060934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0" y="3536158"/>
            <a:ext cx="3704989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872" tIns="45436" rIns="90872" bIns="45436" rtlCol="0" anchor="ctr"/>
          <a:lstStyle/>
          <a:p>
            <a:pPr algn="ctr" defTabSz="908774"/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20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92" y="5417878"/>
            <a:ext cx="850900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83" y="5417878"/>
            <a:ext cx="850900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83" y="5417878"/>
            <a:ext cx="850900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21" y="5417878"/>
            <a:ext cx="850900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95146" y="6050478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872" tIns="45436" rIns="90872" bIns="45436" rtlCol="0" anchor="ctr"/>
          <a:lstStyle/>
          <a:p>
            <a:pPr defTabSz="908774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9464487" y="-90342"/>
            <a:ext cx="6096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9464487" y="1207860"/>
            <a:ext cx="6096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10306051" y="1207860"/>
            <a:ext cx="6096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11334750" y="1167754"/>
            <a:ext cx="6096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10306051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1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8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4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4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88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88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916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416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5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68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78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78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88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88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53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4" y="4555482"/>
            <a:ext cx="1250000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7" y="4489550"/>
            <a:ext cx="1250000" cy="1336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5" y="4527650"/>
            <a:ext cx="1250000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18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409" y="3960547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18" tIns="45514" rIns="91018" bIns="45514" rtlCol="0" anchor="ctr"/>
          <a:lstStyle/>
          <a:p>
            <a:pPr algn="ctr" defTabSz="91021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3" y="330408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08" y="2209394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0"/>
            <a:ext cx="1060934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4489550"/>
            <a:ext cx="1250000" cy="13362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57" y="4555511"/>
            <a:ext cx="1442556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807" y="547975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85" y="5417870"/>
            <a:ext cx="850900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48" y="4489579"/>
            <a:ext cx="1442556" cy="1310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03199" y="5413822"/>
            <a:ext cx="823031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76" y="5417870"/>
            <a:ext cx="850900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4347097"/>
            <a:ext cx="106185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75" y="5417870"/>
            <a:ext cx="850900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14" y="5417870"/>
            <a:ext cx="850900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3" y="8860"/>
            <a:ext cx="7055223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18" tIns="45514" rIns="91018" bIns="45514" rtlCol="0" anchor="ctr"/>
          <a:lstStyle/>
          <a:p>
            <a:pPr algn="ctr" defTabSz="910210"/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6" y="6050478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18" tIns="45514" rIns="91018" bIns="45514" rtlCol="0" anchor="ctr"/>
          <a:lstStyle/>
          <a:p>
            <a:pPr defTabSz="91021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78" y="5479753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8" y="1411503"/>
            <a:ext cx="5246804" cy="445860"/>
          </a:xfrm>
          <a:prstGeom prst="rect">
            <a:avLst/>
          </a:prstGeom>
        </p:spPr>
        <p:txBody>
          <a:bodyPr wrap="square" lIns="91018" tIns="45514" rIns="91018" bIns="45514">
            <a:spAutoFit/>
          </a:bodyPr>
          <a:lstStyle/>
          <a:p>
            <a:pPr defTabSz="910210"/>
            <a:r>
              <a: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1960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8" y="1905645"/>
            <a:ext cx="5246804" cy="445860"/>
          </a:xfrm>
          <a:prstGeom prst="rect">
            <a:avLst/>
          </a:prstGeom>
        </p:spPr>
        <p:txBody>
          <a:bodyPr wrap="square" lIns="91018" tIns="45514" rIns="91018" bIns="45514">
            <a:spAutoFit/>
          </a:bodyPr>
          <a:lstStyle/>
          <a:p>
            <a:pPr defTabSz="910210"/>
            <a:r>
              <a: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1970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8" y="2399790"/>
            <a:ext cx="5246804" cy="445860"/>
          </a:xfrm>
          <a:prstGeom prst="rect">
            <a:avLst/>
          </a:prstGeom>
        </p:spPr>
        <p:txBody>
          <a:bodyPr wrap="square" lIns="91018" tIns="45514" rIns="91018" bIns="45514">
            <a:spAutoFit/>
          </a:bodyPr>
          <a:lstStyle/>
          <a:p>
            <a:pPr defTabSz="910210"/>
            <a:r>
              <a: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1989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8" y="2893935"/>
            <a:ext cx="5246804" cy="445860"/>
          </a:xfrm>
          <a:prstGeom prst="rect">
            <a:avLst/>
          </a:prstGeom>
        </p:spPr>
        <p:txBody>
          <a:bodyPr wrap="square" lIns="91018" tIns="45514" rIns="91018" bIns="45514">
            <a:spAutoFit/>
          </a:bodyPr>
          <a:lstStyle/>
          <a:p>
            <a:pPr defTabSz="910210"/>
            <a:r>
              <a: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1990</a:t>
            </a:r>
          </a:p>
        </p:txBody>
      </p:sp>
    </p:spTree>
    <p:extLst>
      <p:ext uri="{BB962C8B-B14F-4D97-AF65-F5344CB8AC3E}">
        <p14:creationId xmlns:p14="http://schemas.microsoft.com/office/powerpoint/2010/main" val="204785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25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"/>
                            </p:stCondLst>
                            <p:childTnLst>
                              <p:par>
                                <p:cTn id="1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2" grpId="0" build="allAtOnce"/>
      <p:bldP spid="3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5" y="4527650"/>
            <a:ext cx="1250000" cy="13362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3" y="4489550"/>
            <a:ext cx="1250000" cy="13362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9" y="4392304"/>
            <a:ext cx="1580781" cy="14356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4385097"/>
            <a:ext cx="1581495" cy="14362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4" y="4555482"/>
            <a:ext cx="1250000" cy="133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5" y="4489550"/>
            <a:ext cx="1250000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9" y="2841837"/>
            <a:ext cx="1196895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6" y="3952202"/>
            <a:ext cx="2162493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8" tIns="45592" rIns="91178" bIns="45592" rtlCol="0" anchor="ctr"/>
          <a:lstStyle/>
          <a:p>
            <a:pPr algn="ctr" defTabSz="911833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330408"/>
            <a:ext cx="166100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6" y="2209385"/>
            <a:ext cx="1958679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0"/>
            <a:ext cx="1060934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57" y="4555502"/>
            <a:ext cx="1442556" cy="1310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24798" y="5479756"/>
            <a:ext cx="823031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5417861"/>
            <a:ext cx="850900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21" y="4338743"/>
            <a:ext cx="1073146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7" y="5417861"/>
            <a:ext cx="850900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5417861"/>
            <a:ext cx="850900" cy="12732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5" y="5417861"/>
            <a:ext cx="850900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1613162" y="8860"/>
            <a:ext cx="7055223" cy="1134140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8" tIns="45592" rIns="91178" bIns="45592" rtlCol="0" anchor="ctr"/>
          <a:lstStyle/>
          <a:p>
            <a:pPr algn="ctr" defTabSz="911833"/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95146" y="6050478"/>
            <a:ext cx="7678834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78" tIns="45592" rIns="91178" bIns="45592" rtlCol="0" anchor="ctr"/>
          <a:lstStyle/>
          <a:p>
            <a:pPr defTabSz="911833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                   B                   C                   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694669" y="5479753"/>
            <a:ext cx="823031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9195" y="5400376"/>
            <a:ext cx="823031" cy="61253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53468" y="1411498"/>
            <a:ext cx="5246804" cy="446018"/>
          </a:xfrm>
          <a:prstGeom prst="rect">
            <a:avLst/>
          </a:prstGeom>
        </p:spPr>
        <p:txBody>
          <a:bodyPr wrap="square" lIns="91178" tIns="45592" rIns="91178" bIns="45592">
            <a:spAutoFit/>
          </a:bodyPr>
          <a:lstStyle/>
          <a:p>
            <a:pPr defTabSz="911833"/>
            <a:r>
              <a: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: 3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953468" y="1905640"/>
            <a:ext cx="5246804" cy="446018"/>
          </a:xfrm>
          <a:prstGeom prst="rect">
            <a:avLst/>
          </a:prstGeom>
        </p:spPr>
        <p:txBody>
          <a:bodyPr wrap="square" lIns="91178" tIns="45592" rIns="91178" bIns="45592">
            <a:spAutoFit/>
          </a:bodyPr>
          <a:lstStyle/>
          <a:p>
            <a:pPr defTabSz="911833"/>
            <a:r>
              <a: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: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53468" y="2399785"/>
            <a:ext cx="5246804" cy="446018"/>
          </a:xfrm>
          <a:prstGeom prst="rect">
            <a:avLst/>
          </a:prstGeom>
        </p:spPr>
        <p:txBody>
          <a:bodyPr wrap="square" lIns="91178" tIns="45592" rIns="91178" bIns="45592">
            <a:spAutoFit/>
          </a:bodyPr>
          <a:lstStyle/>
          <a:p>
            <a:pPr defTabSz="911833"/>
            <a:r>
              <a: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: 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53468" y="2893930"/>
            <a:ext cx="5246804" cy="446018"/>
          </a:xfrm>
          <a:prstGeom prst="rect">
            <a:avLst/>
          </a:prstGeom>
        </p:spPr>
        <p:txBody>
          <a:bodyPr wrap="square" lIns="91178" tIns="45592" rIns="91178" bIns="45592">
            <a:spAutoFit/>
          </a:bodyPr>
          <a:lstStyle/>
          <a:p>
            <a:pPr defTabSz="911833"/>
            <a:r>
              <a:rPr lang="en-US" sz="2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: 8</a:t>
            </a:r>
          </a:p>
        </p:txBody>
      </p:sp>
    </p:spTree>
    <p:extLst>
      <p:ext uri="{BB962C8B-B14F-4D97-AF65-F5344CB8AC3E}">
        <p14:creationId xmlns:p14="http://schemas.microsoft.com/office/powerpoint/2010/main" val="64034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50"/>
                            </p:stCondLst>
                            <p:childTnLst>
                              <p:par>
                                <p:cTn id="15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25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50"/>
                            </p:stCondLst>
                            <p:childTnLst>
                              <p:par>
                                <p:cTn id="20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25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"/>
                            </p:stCondLst>
                            <p:childTnLst>
                              <p:par>
                                <p:cTn id="2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  <p:bldP spid="31" grpId="0" build="allAtOnce"/>
      <p:bldP spid="3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图片 39940" descr="1-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2" y="5301208"/>
            <a:ext cx="1814580" cy="17921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28801" y="2590843"/>
            <a:ext cx="5029200" cy="353781"/>
          </a:xfrm>
          <a:prstGeom prst="rect">
            <a:avLst/>
          </a:prstGeom>
          <a:noFill/>
        </p:spPr>
        <p:txBody>
          <a:bodyPr wrap="square" lIns="76025" tIns="38020" rIns="76025" bIns="38020" rtlCol="0">
            <a:spAutoFit/>
          </a:bodyPr>
          <a:lstStyle/>
          <a:p>
            <a:pPr defTabSz="760157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00192"/>
            <a:ext cx="9184133" cy="489001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vi-VN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40133" y="928820"/>
            <a:ext cx="9184133" cy="489001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2813" y="137929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A. 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mở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đầu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8" t="32632" r="53488" b="45438"/>
          <a:stretch/>
        </p:blipFill>
        <p:spPr bwMode="auto">
          <a:xfrm>
            <a:off x="14223" y="1902519"/>
            <a:ext cx="9129778" cy="4955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902519"/>
            <a:ext cx="9061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9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444" y="10328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hành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40133" y="17984"/>
            <a:ext cx="9184133" cy="426864"/>
          </a:xfrm>
          <a:prstGeom prst="rect">
            <a:avLst/>
          </a:prstGeom>
          <a:noFill/>
        </p:spPr>
        <p:txBody>
          <a:bodyPr wrap="square" lIns="56980" tIns="28488" rIns="56980" bIns="28488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425369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vi-VN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28652" y="722105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1446287"/>
            <a:ext cx="9161167" cy="796186"/>
          </a:xfrm>
          <a:prstGeom prst="rect">
            <a:avLst/>
          </a:prstGeom>
        </p:spPr>
        <p:txBody>
          <a:bodyPr wrap="square" lIns="56975" tIns="28483" rIns="56975" bIns="28483">
            <a:spAutoFit/>
          </a:bodyPr>
          <a:lstStyle/>
          <a:p>
            <a:pPr algn="just"/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1.Chuẩn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69027" y="2159823"/>
            <a:ext cx="7868884" cy="426854"/>
          </a:xfrm>
          <a:prstGeom prst="rect">
            <a:avLst/>
          </a:prstGeom>
        </p:spPr>
        <p:txBody>
          <a:bodyPr wrap="square" lIns="56975" tIns="28483" rIns="56975" bIns="28483">
            <a:spAutoFit/>
          </a:bodyPr>
          <a:lstStyle/>
          <a:p>
            <a:r>
              <a:rPr lang="nl-NL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Nhóm </a:t>
            </a:r>
            <a:r>
              <a:rPr lang="nl-NL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1: Phòng học, khu vực xung </a:t>
            </a:r>
            <a:r>
              <a:rPr lang="nl-NL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quanh.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28652" y="2558746"/>
            <a:ext cx="8387968" cy="426854"/>
          </a:xfrm>
          <a:prstGeom prst="rect">
            <a:avLst/>
          </a:prstGeom>
        </p:spPr>
        <p:txBody>
          <a:bodyPr wrap="square" lIns="56975" tIns="28483" rIns="56975" bIns="28483">
            <a:spAutoFit/>
          </a:bodyPr>
          <a:lstStyle/>
          <a:p>
            <a:pPr algn="just"/>
            <a:r>
              <a:rPr lang="nl-NL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2: Sân chơi, bãi tập, dụng cụ thể </a:t>
            </a:r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BBE437-BE0A-DEC8-98D1-EB3DDD7868C4}"/>
              </a:ext>
            </a:extLst>
          </p:cNvPr>
          <p:cNvSpPr/>
          <p:nvPr/>
        </p:nvSpPr>
        <p:spPr>
          <a:xfrm>
            <a:off x="-94540" y="2918452"/>
            <a:ext cx="7324329" cy="426854"/>
          </a:xfrm>
          <a:prstGeom prst="rect">
            <a:avLst/>
          </a:prstGeom>
        </p:spPr>
        <p:txBody>
          <a:bodyPr wrap="square" lIns="56975" tIns="28483" rIns="56975" bIns="28483">
            <a:spAutoFit/>
          </a:bodyPr>
          <a:lstStyle/>
          <a:p>
            <a:pPr algn="just"/>
            <a:r>
              <a:rPr lang="nl-NL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vi-VN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3: Các khu vệ </a:t>
            </a:r>
            <a:r>
              <a:rPr lang="vi-VN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3252022"/>
            <a:ext cx="9144000" cy="796186"/>
          </a:xfrm>
          <a:prstGeom prst="rect">
            <a:avLst/>
          </a:prstGeom>
        </p:spPr>
        <p:txBody>
          <a:bodyPr wrap="square" lIns="56975" tIns="28483" rIns="56975" bIns="28483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F910322-0B99-669E-2ACF-981984744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1318"/>
            <a:ext cx="4823520" cy="26866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DD8BE70-08E0-60BB-530A-704F1CC3E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20" y="4200993"/>
            <a:ext cx="4320480" cy="260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7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444" y="103281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B.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hành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25369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vi-VN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8652" y="722105"/>
            <a:ext cx="9184133" cy="427446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9447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2.Thực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166" y="195614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166" y="246358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Quan sát và trao đổi với bạn để xác định rõ hiện trạng</a:t>
            </a:r>
            <a:r>
              <a:rPr lang="nl-NL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34" y="287678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33845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3,4,5,6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24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B1267A-0144-1B3D-60B1-0E4C93449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379" y="4169450"/>
            <a:ext cx="2527147" cy="24340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EFAAC2-95D4-E529-014B-750E9735C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76" y="4169451"/>
            <a:ext cx="2263989" cy="27251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F14260-CC5D-458B-8103-8DA77C05E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166" y="4077722"/>
            <a:ext cx="2302106" cy="2617532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77722"/>
            <a:ext cx="2339752" cy="261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2471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741</Words>
  <Application>Microsoft Office PowerPoint</Application>
  <PresentationFormat>On-screen Show (4:3)</PresentationFormat>
  <Paragraphs>91</Paragraphs>
  <Slides>17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宋体</vt:lpstr>
      <vt:lpstr>Arial</vt:lpstr>
      <vt:lpstr>Calibri</vt:lpstr>
      <vt:lpstr>等线</vt:lpstr>
      <vt:lpstr>Josefin Sans Bold</vt:lpstr>
      <vt:lpstr>Times New Roman</vt:lpstr>
      <vt:lpstr>VNI-Times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</dc:creator>
  <cp:lastModifiedBy>minhkhanh.t93@gmail.com</cp:lastModifiedBy>
  <cp:revision>13</cp:revision>
  <dcterms:created xsi:type="dcterms:W3CDTF">2023-10-16T14:52:59Z</dcterms:created>
  <dcterms:modified xsi:type="dcterms:W3CDTF">2025-12-28T13:40:03Z</dcterms:modified>
</cp:coreProperties>
</file>