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427" r:id="rId2"/>
    <p:sldId id="453" r:id="rId3"/>
    <p:sldId id="454" r:id="rId4"/>
    <p:sldId id="455" r:id="rId5"/>
    <p:sldId id="456" r:id="rId6"/>
    <p:sldId id="432" r:id="rId7"/>
    <p:sldId id="457" r:id="rId8"/>
    <p:sldId id="458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62"/>
      </p:cViewPr>
      <p:guideLst>
        <p:guide orient="horz" pos="2928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6276642" cy="914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3077303" cy="9144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5076" y="1496484"/>
            <a:ext cx="11736982" cy="3183467"/>
          </a:xfrm>
        </p:spPr>
        <p:txBody>
          <a:bodyPr anchor="b">
            <a:normAutofit/>
          </a:bodyPr>
          <a:lstStyle>
            <a:lvl1pPr algn="l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5076" y="4802717"/>
            <a:ext cx="11736982" cy="2207683"/>
          </a:xfrm>
        </p:spPr>
        <p:txBody>
          <a:bodyPr>
            <a:normAutofit/>
          </a:bodyPr>
          <a:lstStyle>
            <a:lvl1pPr marL="0" indent="0" algn="l">
              <a:buNone/>
              <a:defRPr sz="2667" cap="all" baseline="0">
                <a:solidFill>
                  <a:schemeClr val="tx2"/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662" y="7213602"/>
            <a:ext cx="3662244" cy="4868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5075" y="7213602"/>
            <a:ext cx="6841856" cy="486833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212635" y="7213600"/>
            <a:ext cx="1029424" cy="486833"/>
          </a:xfrm>
        </p:spPr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93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813" y="5739553"/>
            <a:ext cx="13233252" cy="1092473"/>
          </a:xfrm>
        </p:spPr>
        <p:txBody>
          <a:bodyPr anchor="b">
            <a:normAutofit/>
          </a:bodyPr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23814" y="808568"/>
            <a:ext cx="13233251" cy="439970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4267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752" y="6832027"/>
            <a:ext cx="13231255" cy="909963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97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874" y="812800"/>
            <a:ext cx="13224708" cy="4572000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813" y="5892799"/>
            <a:ext cx="13222711" cy="1828799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656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31" y="812799"/>
            <a:ext cx="12419417" cy="3664572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97106" y="4487410"/>
            <a:ext cx="11684547" cy="731957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813" y="5746559"/>
            <a:ext cx="13224771" cy="1985995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0" name="TextBox 59"/>
          <p:cNvSpPr txBox="1"/>
          <p:nvPr/>
        </p:nvSpPr>
        <p:spPr>
          <a:xfrm>
            <a:off x="1206212" y="976526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4067664" y="3686630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4262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813" y="2845389"/>
            <a:ext cx="13224770" cy="334911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751" y="6210207"/>
            <a:ext cx="13222773" cy="1520859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352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23816" y="812800"/>
            <a:ext cx="13224766" cy="2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523813" y="3565951"/>
            <a:ext cx="4267944" cy="9144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505801" y="4480351"/>
            <a:ext cx="4283745" cy="3241248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7331" y="3570180"/>
            <a:ext cx="4251237" cy="9144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013242" y="4484580"/>
            <a:ext cx="4266516" cy="3241248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483215" y="3565951"/>
            <a:ext cx="4265366" cy="9144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3200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483215" y="4480351"/>
            <a:ext cx="4265366" cy="3241248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033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523814" y="812800"/>
            <a:ext cx="13224767" cy="2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523816" y="5872795"/>
            <a:ext cx="4265729" cy="768349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23816" y="3555997"/>
            <a:ext cx="4265729" cy="2032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667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523816" y="6641145"/>
            <a:ext cx="4265729" cy="1090457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3003" y="5872795"/>
            <a:ext cx="4272617" cy="768349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993003" y="3555997"/>
            <a:ext cx="4270668" cy="2032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667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991054" y="6641143"/>
            <a:ext cx="4272617" cy="1080456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483383" y="5872794"/>
            <a:ext cx="4259722" cy="768349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67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483216" y="3555997"/>
            <a:ext cx="4265367" cy="2032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667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483215" y="6641139"/>
            <a:ext cx="4265366" cy="1080460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52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407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71841" y="812800"/>
            <a:ext cx="2676742" cy="690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3812" y="812800"/>
            <a:ext cx="10344570" cy="690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89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7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814" y="1892302"/>
            <a:ext cx="13224768" cy="380364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814" y="5899149"/>
            <a:ext cx="13224768" cy="1833035"/>
          </a:xfrm>
        </p:spPr>
        <p:txBody>
          <a:bodyPr>
            <a:normAutofit/>
          </a:bodyPr>
          <a:lstStyle>
            <a:lvl1pPr marL="0" indent="0">
              <a:buNone/>
              <a:defRPr sz="24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38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3813" y="2999315"/>
            <a:ext cx="6512777" cy="47222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9" y="2999315"/>
            <a:ext cx="6508534" cy="47222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2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814" y="825502"/>
            <a:ext cx="13224768" cy="19706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9012" y="2999315"/>
            <a:ext cx="6207582" cy="109854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200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3813" y="4097863"/>
            <a:ext cx="6512779" cy="3623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45246" y="2999314"/>
            <a:ext cx="6203335" cy="109854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3200" b="0" cap="all" baseline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4097863"/>
            <a:ext cx="6508533" cy="36237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87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94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4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0882" y="812801"/>
            <a:ext cx="5147910" cy="2186512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662" y="790221"/>
            <a:ext cx="7864918" cy="6931379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0882" y="2999315"/>
            <a:ext cx="5147910" cy="472228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14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816" y="812800"/>
            <a:ext cx="7922723" cy="2186515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53455" y="812802"/>
            <a:ext cx="4895127" cy="69087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813" y="2999315"/>
            <a:ext cx="7922727" cy="472228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43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6276642" cy="914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9075" y="1"/>
            <a:ext cx="16092255" cy="9144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3816" y="824691"/>
            <a:ext cx="13224766" cy="1971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815" y="2999316"/>
            <a:ext cx="13224767" cy="4722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55184" y="7844369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814" y="7844368"/>
            <a:ext cx="832964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9157" y="7844366"/>
            <a:ext cx="102942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165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20000"/>
        </a:lnSpc>
        <a:spcBef>
          <a:spcPts val="1333"/>
        </a:spcBef>
        <a:buSzPct val="125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120000"/>
        </a:lnSpc>
        <a:spcBef>
          <a:spcPts val="667"/>
        </a:spcBef>
        <a:buSzPct val="125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7.gif"/><Relationship Id="rId18" Type="http://schemas.openxmlformats.org/officeDocument/2006/relationships/image" Target="../media/image11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8.gif"/><Relationship Id="rId17" Type="http://schemas.openxmlformats.org/officeDocument/2006/relationships/image" Target="../media/image16.gif"/><Relationship Id="rId2" Type="http://schemas.openxmlformats.org/officeDocument/2006/relationships/audio" Target="../media/media2.mp3"/><Relationship Id="rId16" Type="http://schemas.openxmlformats.org/officeDocument/2006/relationships/image" Target="../media/image15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14.gif"/><Relationship Id="rId10" Type="http://schemas.openxmlformats.org/officeDocument/2006/relationships/audio" Target="../media/media6.mp3"/><Relationship Id="rId19" Type="http://schemas.openxmlformats.org/officeDocument/2006/relationships/image" Target="../media/image12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7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20.png"/><Relationship Id="rId5" Type="http://schemas.openxmlformats.org/officeDocument/2006/relationships/image" Target="../media/image17.gif"/><Relationship Id="rId10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16.gif"/><Relationship Id="rId14" Type="http://schemas.openxmlformats.org/officeDocument/2006/relationships/image" Target="../media/image2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0.png"/><Relationship Id="rId5" Type="http://schemas.openxmlformats.org/officeDocument/2006/relationships/image" Target="../media/image17.gif"/><Relationship Id="rId10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18.gif"/><Relationship Id="rId14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20005" y="1381664"/>
            <a:ext cx="14630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8: ÔN TẬP CHỦ ĐỀ TRƯỜNG HỌC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98" y="58674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32" y="0"/>
            <a:ext cx="4821674" cy="703652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35795" y="2457868"/>
            <a:ext cx="7369734" cy="1761776"/>
          </a:xfrm>
          <a:prstGeom prst="rect">
            <a:avLst/>
          </a:prstGeom>
          <a:noFill/>
        </p:spPr>
        <p:txBody>
          <a:bodyPr wrap="none" lIns="144179" tIns="72094" rIns="144179" bIns="72094">
            <a:spAutoFit/>
          </a:bodyPr>
          <a:lstStyle/>
          <a:p>
            <a:pPr algn="ctr" defTabSz="144186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NHỔ CÀ RỐT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34" y="3789116"/>
            <a:ext cx="2130515" cy="12363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393" y="3172289"/>
            <a:ext cx="3631194" cy="247015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141" y="4268725"/>
            <a:ext cx="2644906" cy="27678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3067234" y="7223846"/>
            <a:ext cx="1514632" cy="16976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112693" y="7223846"/>
            <a:ext cx="1514632" cy="16976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33959" y="7223846"/>
            <a:ext cx="1514632" cy="16976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297161" y="7223846"/>
            <a:ext cx="1514632" cy="16976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37383" y="8067304"/>
            <a:ext cx="13668592" cy="10980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179" tIns="72094" rIns="144179" bIns="72094" rtlCol="0" anchor="ctr"/>
          <a:lstStyle/>
          <a:p>
            <a:pPr defTabSz="1441869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1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110880" y="3382716"/>
            <a:ext cx="1085109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7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21" y="3789116"/>
            <a:ext cx="2130515" cy="12363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22" y="440544"/>
            <a:ext cx="2956654" cy="43148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408256" y="589565"/>
            <a:ext cx="4408256" cy="508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231" y="4401808"/>
            <a:ext cx="2996029" cy="224417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713" y="3046583"/>
            <a:ext cx="2814502" cy="2710543"/>
          </a:xfrm>
          <a:prstGeom prst="rect">
            <a:avLst/>
          </a:prstGeom>
        </p:spPr>
      </p:pic>
      <p:sp>
        <p:nvSpPr>
          <p:cNvPr id="36" name="Rounded Rectangular Callout 35"/>
          <p:cNvSpPr/>
          <p:nvPr/>
        </p:nvSpPr>
        <p:spPr>
          <a:xfrm>
            <a:off x="7549875" y="4037173"/>
            <a:ext cx="6069830" cy="1794299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44378" tIns="72190" rIns="144378" bIns="72190" rtlCol="0" anchor="ctr"/>
          <a:lstStyle/>
          <a:p>
            <a:pPr algn="ctr" defTabSz="1443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37" name="Rounded Rectangular Callout 36"/>
          <p:cNvSpPr/>
          <p:nvPr/>
        </p:nvSpPr>
        <p:spPr>
          <a:xfrm>
            <a:off x="4577613" y="1701849"/>
            <a:ext cx="5381131" cy="178828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44378" tIns="72190" rIns="144378" bIns="72190" rtlCol="0" anchor="ctr"/>
          <a:lstStyle/>
          <a:p>
            <a:pPr algn="ctr" defTabSz="1443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341617" y="5232401"/>
            <a:ext cx="5561185" cy="1413579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44378" tIns="72190" rIns="144378" bIns="72190" rtlCol="0" anchor="ctr"/>
          <a:lstStyle/>
          <a:p>
            <a:pPr algn="ctr" defTabSz="1443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39" name="Rounded Rectangular Callout 38"/>
          <p:cNvSpPr/>
          <p:nvPr/>
        </p:nvSpPr>
        <p:spPr>
          <a:xfrm>
            <a:off x="6061662" y="544873"/>
            <a:ext cx="8712265" cy="96912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44378" tIns="72190" rIns="144378" bIns="72190" rtlCol="0" anchor="ctr"/>
          <a:lstStyle/>
          <a:p>
            <a:pPr algn="ctr" defTabSz="1443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21" y="3587300"/>
            <a:ext cx="2996029" cy="22441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6947"/>
            <a:ext cx="1888499" cy="1689636"/>
          </a:xfrm>
          <a:prstGeom prst="rect">
            <a:avLst/>
          </a:prstGeom>
        </p:spPr>
      </p:pic>
      <p:sp>
        <p:nvSpPr>
          <p:cNvPr id="42" name="Rounded Rectangular Callout 41"/>
          <p:cNvSpPr/>
          <p:nvPr/>
        </p:nvSpPr>
        <p:spPr>
          <a:xfrm>
            <a:off x="328655" y="5025497"/>
            <a:ext cx="6069830" cy="1794299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44378" tIns="72190" rIns="144378" bIns="72190" rtlCol="0" anchor="ctr"/>
          <a:lstStyle/>
          <a:p>
            <a:pPr algn="ctr" defTabSz="1443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3067221" y="7223837"/>
            <a:ext cx="1514632" cy="16976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112680" y="7223837"/>
            <a:ext cx="1514632" cy="169760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33946" y="7223837"/>
            <a:ext cx="1514632" cy="16976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297149" y="7223837"/>
            <a:ext cx="1514632" cy="169760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237383" y="8067304"/>
            <a:ext cx="13668592" cy="10980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378" tIns="72190" rIns="144378" bIns="72190" rtlCol="0" anchor="ctr"/>
          <a:lstStyle/>
          <a:p>
            <a:pPr defTabSz="144387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48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6847116" y="-120456"/>
            <a:ext cx="1085109" cy="812800"/>
          </a:xfrm>
          <a:prstGeom prst="rect">
            <a:avLst/>
          </a:prstGeom>
        </p:spPr>
      </p:pic>
      <p:pic>
        <p:nvPicPr>
          <p:cNvPr id="49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6847116" y="1610480"/>
            <a:ext cx="1085109" cy="812800"/>
          </a:xfrm>
          <a:prstGeom prst="rect">
            <a:avLst/>
          </a:prstGeom>
        </p:spPr>
      </p:pic>
      <p:pic>
        <p:nvPicPr>
          <p:cNvPr id="50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8345129" y="1610480"/>
            <a:ext cx="1085109" cy="812800"/>
          </a:xfrm>
          <a:prstGeom prst="rect">
            <a:avLst/>
          </a:prstGeom>
        </p:spPr>
      </p:pic>
      <p:pic>
        <p:nvPicPr>
          <p:cNvPr id="51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0176249" y="1557005"/>
            <a:ext cx="1085109" cy="812800"/>
          </a:xfrm>
          <a:prstGeom prst="rect">
            <a:avLst/>
          </a:prstGeom>
        </p:spPr>
      </p:pic>
      <p:pic>
        <p:nvPicPr>
          <p:cNvPr id="52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8345129" y="0"/>
            <a:ext cx="1085109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496" y="6073976"/>
            <a:ext cx="2225043" cy="178160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58" y="5986067"/>
            <a:ext cx="2225043" cy="17816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21" y="6036867"/>
            <a:ext cx="2225043" cy="17816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09" y="3789116"/>
            <a:ext cx="2130515" cy="1236381"/>
          </a:xfrm>
          <a:prstGeom prst="rect">
            <a:avLst/>
          </a:prstGeom>
        </p:spPr>
      </p:pic>
      <p:sp>
        <p:nvSpPr>
          <p:cNvPr id="39" name="Sun 38"/>
          <p:cNvSpPr/>
          <p:nvPr/>
        </p:nvSpPr>
        <p:spPr>
          <a:xfrm>
            <a:off x="4192709" y="5280729"/>
            <a:ext cx="3849313" cy="2777488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610" tIns="72314" rIns="144610" bIns="72314" rtlCol="0" anchor="ctr"/>
          <a:lstStyle/>
          <a:p>
            <a:pPr algn="ctr" defTabSz="1446155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22" y="440544"/>
            <a:ext cx="2956654" cy="431480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5016" y="2945858"/>
            <a:ext cx="3486517" cy="249550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6947"/>
            <a:ext cx="1888499" cy="16896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25" y="5986067"/>
            <a:ext cx="2225043" cy="17816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138" y="6074014"/>
            <a:ext cx="2567799" cy="17467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4824267" y="7169532"/>
            <a:ext cx="1097375" cy="10903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3067208" y="7223826"/>
            <a:ext cx="1514632" cy="169760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597" y="5986105"/>
            <a:ext cx="2567799" cy="174676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0869727" y="7081620"/>
            <a:ext cx="1097375" cy="109032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112667" y="7223826"/>
            <a:ext cx="1514632" cy="169760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81" y="5796129"/>
            <a:ext cx="1890130" cy="17467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33932" y="7223826"/>
            <a:ext cx="1514632" cy="16976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4" y="5846796"/>
            <a:ext cx="2815116" cy="191500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297136" y="7223826"/>
            <a:ext cx="1514632" cy="1697601"/>
          </a:xfrm>
          <a:prstGeom prst="rect">
            <a:avLst/>
          </a:prstGeom>
        </p:spPr>
      </p:pic>
      <p:sp>
        <p:nvSpPr>
          <p:cNvPr id="56" name="Rounded Rectangular Callout 55"/>
          <p:cNvSpPr/>
          <p:nvPr/>
        </p:nvSpPr>
        <p:spPr>
          <a:xfrm>
            <a:off x="2871486" y="11813"/>
            <a:ext cx="12558542" cy="1859443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610" tIns="72314" rIns="144610" bIns="72314" rtlCol="0" anchor="ctr"/>
          <a:lstStyle/>
          <a:p>
            <a:pPr algn="ctr" defTabSz="144615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237383" y="8067304"/>
            <a:ext cx="13668592" cy="10980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610" tIns="72314" rIns="144610" bIns="72314" rtlCol="0" anchor="ctr"/>
          <a:lstStyle/>
          <a:p>
            <a:pPr defTabSz="144615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1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00410" y="7169528"/>
            <a:ext cx="1097375" cy="109032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7037310" y="1882004"/>
            <a:ext cx="9339494" cy="731157"/>
          </a:xfrm>
          <a:prstGeom prst="rect">
            <a:avLst/>
          </a:prstGeom>
        </p:spPr>
        <p:txBody>
          <a:bodyPr wrap="square" lIns="144610" tIns="72314" rIns="144610" bIns="72314">
            <a:spAutoFit/>
          </a:bodyPr>
          <a:lstStyle/>
          <a:p>
            <a:pPr defTabSz="144615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3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 sz="3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037310" y="2540860"/>
            <a:ext cx="9339494" cy="731157"/>
          </a:xfrm>
          <a:prstGeom prst="rect">
            <a:avLst/>
          </a:prstGeom>
        </p:spPr>
        <p:txBody>
          <a:bodyPr wrap="square" lIns="144610" tIns="72314" rIns="144610" bIns="72314">
            <a:spAutoFit/>
          </a:bodyPr>
          <a:lstStyle/>
          <a:p>
            <a:pPr defTabSz="144615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3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037310" y="3199720"/>
            <a:ext cx="9339494" cy="731157"/>
          </a:xfrm>
          <a:prstGeom prst="rect">
            <a:avLst/>
          </a:prstGeom>
        </p:spPr>
        <p:txBody>
          <a:bodyPr wrap="square" lIns="144610" tIns="72314" rIns="144610" bIns="72314">
            <a:spAutoFit/>
          </a:bodyPr>
          <a:lstStyle/>
          <a:p>
            <a:pPr defTabSz="144615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3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3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037310" y="3858580"/>
            <a:ext cx="9339494" cy="731157"/>
          </a:xfrm>
          <a:prstGeom prst="rect">
            <a:avLst/>
          </a:prstGeom>
        </p:spPr>
        <p:txBody>
          <a:bodyPr wrap="square" lIns="144610" tIns="72314" rIns="144610" bIns="72314">
            <a:spAutoFit/>
          </a:bodyPr>
          <a:lstStyle/>
          <a:p>
            <a:pPr defTabSz="144615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3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endParaRPr lang="en-US" sz="3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71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56" grpId="0" animBg="1"/>
      <p:bldP spid="59" grpId="0" build="allAtOnce"/>
      <p:bldP spid="61" grpId="0" build="allAtOnce"/>
      <p:bldP spid="6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21" y="6036867"/>
            <a:ext cx="2225043" cy="178160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424" y="5986067"/>
            <a:ext cx="2225043" cy="17816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89" y="5856405"/>
            <a:ext cx="2813845" cy="191414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4" y="5846796"/>
            <a:ext cx="2815116" cy="19150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496" y="6073976"/>
            <a:ext cx="2225043" cy="17816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955" y="5986067"/>
            <a:ext cx="2225043" cy="17816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93" y="3789116"/>
            <a:ext cx="2130515" cy="1236381"/>
          </a:xfrm>
          <a:prstGeom prst="rect">
            <a:avLst/>
          </a:prstGeom>
        </p:spPr>
      </p:pic>
      <p:sp>
        <p:nvSpPr>
          <p:cNvPr id="42" name="Sun 41"/>
          <p:cNvSpPr/>
          <p:nvPr/>
        </p:nvSpPr>
        <p:spPr>
          <a:xfrm>
            <a:off x="8109190" y="5269603"/>
            <a:ext cx="3849313" cy="2777488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865" tIns="72437" rIns="144865" bIns="72437" rtlCol="0" anchor="ctr"/>
          <a:lstStyle/>
          <a:p>
            <a:pPr algn="ctr" defTabSz="1448734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19" y="440544"/>
            <a:ext cx="2956654" cy="431480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5032" y="2945846"/>
            <a:ext cx="3486517" cy="249550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6947"/>
            <a:ext cx="1888499" cy="168963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138" y="6074002"/>
            <a:ext cx="2567799" cy="174676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4824251" y="7169531"/>
            <a:ext cx="1097375" cy="10903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3067191" y="7223814"/>
            <a:ext cx="1514632" cy="16976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748" y="5784990"/>
            <a:ext cx="1910237" cy="174676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112651" y="7223814"/>
            <a:ext cx="1514632" cy="16976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33916" y="7223814"/>
            <a:ext cx="1514632" cy="16976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1297120" y="7223814"/>
            <a:ext cx="1514632" cy="1697601"/>
          </a:xfrm>
          <a:prstGeom prst="rect">
            <a:avLst/>
          </a:prstGeom>
        </p:spPr>
      </p:pic>
      <p:sp>
        <p:nvSpPr>
          <p:cNvPr id="54" name="Rounded Rectangular Callout 53"/>
          <p:cNvSpPr/>
          <p:nvPr/>
        </p:nvSpPr>
        <p:spPr>
          <a:xfrm>
            <a:off x="2871484" y="11813"/>
            <a:ext cx="12558542" cy="151218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865" tIns="72437" rIns="144865" bIns="72437" rtlCol="0" anchor="ctr"/>
          <a:lstStyle/>
          <a:p>
            <a:pPr algn="ctr" defTabSz="1448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237383" y="8067304"/>
            <a:ext cx="13668592" cy="10980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865" tIns="72437" rIns="144865" bIns="72437" rtlCol="0" anchor="ctr"/>
          <a:lstStyle/>
          <a:p>
            <a:pPr defTabSz="1448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00394" y="7169528"/>
            <a:ext cx="1097375" cy="109032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017725" y="7063692"/>
            <a:ext cx="1097375" cy="1090325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7037310" y="1881997"/>
            <a:ext cx="9339494" cy="731419"/>
          </a:xfrm>
          <a:prstGeom prst="rect">
            <a:avLst/>
          </a:prstGeom>
        </p:spPr>
        <p:txBody>
          <a:bodyPr wrap="square" lIns="144865" tIns="72437" rIns="144865" bIns="72437">
            <a:spAutoFit/>
          </a:bodyPr>
          <a:lstStyle/>
          <a:p>
            <a:pPr defTabSz="1448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3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037310" y="2540853"/>
            <a:ext cx="9339494" cy="731419"/>
          </a:xfrm>
          <a:prstGeom prst="rect">
            <a:avLst/>
          </a:prstGeom>
        </p:spPr>
        <p:txBody>
          <a:bodyPr wrap="square" lIns="144865" tIns="72437" rIns="144865" bIns="72437">
            <a:spAutoFit/>
          </a:bodyPr>
          <a:lstStyle/>
          <a:p>
            <a:pPr defTabSz="1448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5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037310" y="3199713"/>
            <a:ext cx="9339494" cy="731419"/>
          </a:xfrm>
          <a:prstGeom prst="rect">
            <a:avLst/>
          </a:prstGeom>
        </p:spPr>
        <p:txBody>
          <a:bodyPr wrap="square" lIns="144865" tIns="72437" rIns="144865" bIns="72437">
            <a:spAutoFit/>
          </a:bodyPr>
          <a:lstStyle/>
          <a:p>
            <a:pPr defTabSz="1448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6</a:t>
            </a:r>
          </a:p>
        </p:txBody>
      </p:sp>
      <p:sp>
        <p:nvSpPr>
          <p:cNvPr id="62" name="Rectangle 61"/>
          <p:cNvSpPr/>
          <p:nvPr/>
        </p:nvSpPr>
        <p:spPr>
          <a:xfrm>
            <a:off x="7037310" y="3858573"/>
            <a:ext cx="9339494" cy="731419"/>
          </a:xfrm>
          <a:prstGeom prst="rect">
            <a:avLst/>
          </a:prstGeom>
        </p:spPr>
        <p:txBody>
          <a:bodyPr wrap="square" lIns="144865" tIns="72437" rIns="144865" bIns="72437">
            <a:spAutoFit/>
          </a:bodyPr>
          <a:lstStyle/>
          <a:p>
            <a:pPr defTabSz="144873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8</a:t>
            </a:r>
          </a:p>
        </p:txBody>
      </p:sp>
    </p:spTree>
    <p:extLst>
      <p:ext uri="{BB962C8B-B14F-4D97-AF65-F5344CB8AC3E}">
        <p14:creationId xmlns:p14="http://schemas.microsoft.com/office/powerpoint/2010/main" val="168744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54" grpId="0" animBg="1"/>
      <p:bldP spid="59" grpId="0" build="allAtOnce"/>
      <p:bldP spid="60" grpId="0" build="allAtOnce"/>
      <p:bldP spid="6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853155" y="103853"/>
            <a:ext cx="6570325" cy="1849097"/>
            <a:chOff x="4711340" y="164812"/>
            <a:chExt cx="6459463" cy="1849097"/>
          </a:xfrm>
        </p:grpSpPr>
        <p:grpSp>
          <p:nvGrpSpPr>
            <p:cNvPr id="27" name="Group 26"/>
            <p:cNvGrpSpPr/>
            <p:nvPr/>
          </p:nvGrpSpPr>
          <p:grpSpPr>
            <a:xfrm>
              <a:off x="4711340" y="164812"/>
              <a:ext cx="6459463" cy="1849097"/>
              <a:chOff x="4711340" y="164812"/>
              <a:chExt cx="6459463" cy="184909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711340" y="1490689"/>
                <a:ext cx="6459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eaLnBrk="1" hangingPunct="1">
                  <a:spcBef>
                    <a:spcPts val="1800"/>
                  </a:spcBef>
                  <a:defRPr/>
                </a:pPr>
                <a:r>
                  <a:rPr lang="vi-VN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8: ÔN TẬP CHỦ ĐỀ TRƯỜNG HỌC</a:t>
                </a:r>
                <a:endPara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tem_img_35" descr="20220527083626_wm_shs-tu-nhien-va-xa-hoi-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76638" cy="899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08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tem_img_36" descr="20220527083626_wm_shs-tu-nhien-va-xa-hoi-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-193040"/>
            <a:ext cx="16001999" cy="932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87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4099719" y="4114800"/>
            <a:ext cx="8153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TẠM BIỆT </a:t>
            </a:r>
            <a:r>
              <a:rPr lang="vi-VN" sz="57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endParaRPr lang="en-US" sz="5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9975</TotalTime>
  <Words>165</Words>
  <Application>Microsoft Office PowerPoint</Application>
  <PresentationFormat>Custom</PresentationFormat>
  <Paragraphs>28</Paragraphs>
  <Slides>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1116</cp:revision>
  <dcterms:created xsi:type="dcterms:W3CDTF">2008-09-09T22:52:10Z</dcterms:created>
  <dcterms:modified xsi:type="dcterms:W3CDTF">2023-10-27T13:46:28Z</dcterms:modified>
</cp:coreProperties>
</file>