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39" r:id="rId2"/>
    <p:sldId id="258" r:id="rId3"/>
    <p:sldId id="341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9D8D4-5C21-4954-8AC2-58B6E58C86FF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C8312-1197-4424-A659-A3570AD4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1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742CF-C0C7-4E28-A773-5FD564D77F17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7"/>
          <p:cNvPicPr>
            <a:picLocks noChangeAspect="1"/>
          </p:cNvPicPr>
          <p:nvPr/>
        </p:nvPicPr>
        <p:blipFill rotWithShape="1">
          <a:blip r:embed="rId2" cstate="screen"/>
          <a:srcRect r="1773"/>
          <a:stretch>
            <a:fillRect/>
          </a:stretch>
        </p:blipFill>
        <p:spPr>
          <a:xfrm>
            <a:off x="-11511" y="3927336"/>
            <a:ext cx="8850711" cy="3004447"/>
          </a:xfrm>
          <a:prstGeom prst="rect">
            <a:avLst/>
          </a:prstGeom>
        </p:spPr>
      </p:pic>
      <p:pic>
        <p:nvPicPr>
          <p:cNvPr id="11" name="图片 19"/>
          <p:cNvPicPr>
            <a:picLocks noChangeAspect="1"/>
          </p:cNvPicPr>
          <p:nvPr/>
        </p:nvPicPr>
        <p:blipFill rotWithShape="1">
          <a:blip r:embed="rId3" cstate="screen"/>
          <a:srcRect l="1020" b="5828"/>
          <a:stretch>
            <a:fillRect/>
          </a:stretch>
        </p:blipFill>
        <p:spPr>
          <a:xfrm>
            <a:off x="28241" y="4782626"/>
            <a:ext cx="8963359" cy="2149157"/>
          </a:xfrm>
          <a:prstGeom prst="rect">
            <a:avLst/>
          </a:prstGeom>
        </p:spPr>
      </p:pic>
      <p:pic>
        <p:nvPicPr>
          <p:cNvPr id="12" name="图片 2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44495" y="4224453"/>
            <a:ext cx="8647105" cy="2786205"/>
          </a:xfrm>
          <a:prstGeom prst="rect">
            <a:avLst/>
          </a:prstGeom>
        </p:spPr>
      </p:pic>
      <p:pic>
        <p:nvPicPr>
          <p:cNvPr id="13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9645" y="2249120"/>
            <a:ext cx="800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Bài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1. 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Họ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hàng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và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những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ngày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kỉ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niệm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của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gia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đình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(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tiết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3)</a:t>
            </a:r>
            <a:endParaRPr kumimoji="0" lang="en-US" sz="360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068896" y="1467431"/>
            <a:ext cx="51983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1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5EB67-92AB-B118-BFCE-FBCC795E4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38E454BF-E71D-F9C6-62FE-D88351260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" r="5049"/>
          <a:stretch/>
        </p:blipFill>
        <p:spPr>
          <a:xfrm>
            <a:off x="0" y="1214203"/>
            <a:ext cx="9144000" cy="5523874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CFEC58F-8913-621E-1336-122DDE04D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0252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3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EA94E3D7-BA8E-18AF-5433-C5E32D5BA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235974"/>
            <a:ext cx="12027108" cy="620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5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1FE5-5A8F-44A2-3A86-DC9D4E110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597E3948-75DD-E34B-4CC4-F3B89C271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7" y="244116"/>
            <a:ext cx="8646102" cy="6709224"/>
          </a:xfrm>
        </p:spPr>
      </p:pic>
    </p:spTree>
    <p:extLst>
      <p:ext uri="{BB962C8B-B14F-4D97-AF65-F5344CB8AC3E}">
        <p14:creationId xmlns:p14="http://schemas.microsoft.com/office/powerpoint/2010/main" val="96801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3DDA3-C271-7D9B-2190-7F1B1344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6F5E553-AE99-06D7-B4AF-1CB107E04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83" y="1862633"/>
            <a:ext cx="5530034" cy="4277322"/>
          </a:xfr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2F84E5BA-62EB-E5FB-87DB-49EB3A0BD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75" y="-43458"/>
            <a:ext cx="9095339" cy="175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1C463-6ADA-8C65-7684-61F3C332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DC8B83-482D-7A10-16D1-166A18240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2" y="258493"/>
            <a:ext cx="8840108" cy="6349790"/>
          </a:xfrm>
        </p:spPr>
      </p:pic>
    </p:spTree>
    <p:extLst>
      <p:ext uri="{BB962C8B-B14F-4D97-AF65-F5344CB8AC3E}">
        <p14:creationId xmlns:p14="http://schemas.microsoft.com/office/powerpoint/2010/main" val="292999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22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Microsoft YaHei</vt:lpstr>
      <vt:lpstr>Arial</vt:lpstr>
      <vt:lpstr>Calibri</vt:lpstr>
      <vt:lpstr>HP001 4 hang 1 ô ly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minhkhanh.t93@gmail.com</cp:lastModifiedBy>
  <cp:revision>30</cp:revision>
  <dcterms:created xsi:type="dcterms:W3CDTF">2022-09-21T14:51:03Z</dcterms:created>
  <dcterms:modified xsi:type="dcterms:W3CDTF">2025-12-28T12:28:43Z</dcterms:modified>
</cp:coreProperties>
</file>