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71" r:id="rId3"/>
  </p:sldMasterIdLst>
  <p:notesMasterIdLst>
    <p:notesMasterId r:id="rId19"/>
  </p:notesMasterIdLst>
  <p:sldIdLst>
    <p:sldId id="282" r:id="rId4"/>
    <p:sldId id="320" r:id="rId5"/>
    <p:sldId id="259" r:id="rId6"/>
    <p:sldId id="319" r:id="rId7"/>
    <p:sldId id="321" r:id="rId8"/>
    <p:sldId id="322" r:id="rId9"/>
    <p:sldId id="260" r:id="rId10"/>
    <p:sldId id="261" r:id="rId11"/>
    <p:sldId id="262" r:id="rId12"/>
    <p:sldId id="381" r:id="rId13"/>
    <p:sldId id="387" r:id="rId14"/>
    <p:sldId id="388" r:id="rId15"/>
    <p:sldId id="390" r:id="rId16"/>
    <p:sldId id="391" r:id="rId17"/>
    <p:sldId id="3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FFD9D-5D7D-42E9-A4C1-5B911501F374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EE71D-9AC6-4DA1-B36B-8791E484DC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/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720087" y="197418"/>
            <a:ext cx="6748563" cy="1899924"/>
            <a:chOff x="2720087" y="197418"/>
            <a:chExt cx="6748563" cy="1899924"/>
          </a:xfrm>
        </p:grpSpPr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76"/>
            <a:stretch>
              <a:fillRect/>
            </a:stretch>
          </p:blipFill>
          <p:spPr>
            <a:xfrm>
              <a:off x="2723351" y="197418"/>
              <a:ext cx="6745299" cy="1899924"/>
            </a:xfrm>
            <a:custGeom>
              <a:avLst/>
              <a:gdLst>
                <a:gd name="connsiteX0" fmla="*/ 0 w 6745299"/>
                <a:gd name="connsiteY0" fmla="*/ 0 h 1899924"/>
                <a:gd name="connsiteX1" fmla="*/ 6745299 w 6745299"/>
                <a:gd name="connsiteY1" fmla="*/ 0 h 1899924"/>
                <a:gd name="connsiteX2" fmla="*/ 6745299 w 6745299"/>
                <a:gd name="connsiteY2" fmla="*/ 1899924 h 1899924"/>
                <a:gd name="connsiteX3" fmla="*/ 0 w 6745299"/>
                <a:gd name="connsiteY3" fmla="*/ 1899924 h 189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5299" h="1899924">
                  <a:moveTo>
                    <a:pt x="0" y="0"/>
                  </a:moveTo>
                  <a:lnTo>
                    <a:pt x="6745299" y="0"/>
                  </a:lnTo>
                  <a:lnTo>
                    <a:pt x="6745299" y="1899924"/>
                  </a:lnTo>
                  <a:lnTo>
                    <a:pt x="0" y="1899924"/>
                  </a:lnTo>
                  <a:close/>
                </a:path>
              </a:pathLst>
            </a:custGeom>
          </p:spPr>
        </p:pic>
        <p:grpSp>
          <p:nvGrpSpPr>
            <p:cNvPr id="27" name="组合 26"/>
            <p:cNvGrpSpPr/>
            <p:nvPr userDrawn="1"/>
          </p:nvGrpSpPr>
          <p:grpSpPr>
            <a:xfrm>
              <a:off x="3484377" y="646447"/>
              <a:ext cx="1184645" cy="307801"/>
              <a:chOff x="3038977" y="1027812"/>
              <a:chExt cx="1584910" cy="496187"/>
            </a:xfrm>
          </p:grpSpPr>
          <p:sp>
            <p:nvSpPr>
              <p:cNvPr id="22" name="流程图: 终止 21"/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-1" fmla="*/ 21600 w 22429"/>
                  <a:gd name="connsiteY0-2" fmla="*/ 10800 h 21600"/>
                  <a:gd name="connsiteX1-3" fmla="*/ 18125 w 22429"/>
                  <a:gd name="connsiteY1-4" fmla="*/ 21600 h 21600"/>
                  <a:gd name="connsiteX2-5" fmla="*/ 3475 w 22429"/>
                  <a:gd name="connsiteY2-6" fmla="*/ 21600 h 21600"/>
                  <a:gd name="connsiteX3-7" fmla="*/ 0 w 22429"/>
                  <a:gd name="connsiteY3-8" fmla="*/ 10800 h 21600"/>
                  <a:gd name="connsiteX4-9" fmla="*/ 3475 w 22429"/>
                  <a:gd name="connsiteY4-10" fmla="*/ 0 h 21600"/>
                  <a:gd name="connsiteX5-11" fmla="*/ 18125 w 22429"/>
                  <a:gd name="connsiteY5-12" fmla="*/ 0 h 21600"/>
                  <a:gd name="connsiteX6-13" fmla="*/ 22429 w 22429"/>
                  <a:gd name="connsiteY6-14" fmla="*/ 14497 h 21600"/>
                  <a:gd name="connsiteX0-15" fmla="*/ 18125 w 22429"/>
                  <a:gd name="connsiteY0-16" fmla="*/ 21600 h 21600"/>
                  <a:gd name="connsiteX1-17" fmla="*/ 3475 w 22429"/>
                  <a:gd name="connsiteY1-18" fmla="*/ 21600 h 21600"/>
                  <a:gd name="connsiteX2-19" fmla="*/ 0 w 22429"/>
                  <a:gd name="connsiteY2-20" fmla="*/ 10800 h 21600"/>
                  <a:gd name="connsiteX3-21" fmla="*/ 3475 w 22429"/>
                  <a:gd name="connsiteY3-22" fmla="*/ 0 h 21600"/>
                  <a:gd name="connsiteX4-23" fmla="*/ 18125 w 22429"/>
                  <a:gd name="connsiteY4-24" fmla="*/ 0 h 21600"/>
                  <a:gd name="connsiteX5-25" fmla="*/ 22429 w 22429"/>
                  <a:gd name="connsiteY5-26" fmla="*/ 14497 h 21600"/>
                  <a:gd name="connsiteX0-27" fmla="*/ 18125 w 18125"/>
                  <a:gd name="connsiteY0-28" fmla="*/ 21600 h 21600"/>
                  <a:gd name="connsiteX1-29" fmla="*/ 3475 w 18125"/>
                  <a:gd name="connsiteY1-30" fmla="*/ 21600 h 21600"/>
                  <a:gd name="connsiteX2-31" fmla="*/ 0 w 18125"/>
                  <a:gd name="connsiteY2-32" fmla="*/ 10800 h 21600"/>
                  <a:gd name="connsiteX3-33" fmla="*/ 3475 w 18125"/>
                  <a:gd name="connsiteY3-34" fmla="*/ 0 h 21600"/>
                  <a:gd name="connsiteX4-35" fmla="*/ 18125 w 18125"/>
                  <a:gd name="connsiteY4-36" fmla="*/ 0 h 21600"/>
                  <a:gd name="connsiteX0-37" fmla="*/ 18125 w 18125"/>
                  <a:gd name="connsiteY0-38" fmla="*/ 21600 h 21600"/>
                  <a:gd name="connsiteX1-39" fmla="*/ 3475 w 18125"/>
                  <a:gd name="connsiteY1-40" fmla="*/ 21600 h 21600"/>
                  <a:gd name="connsiteX2-41" fmla="*/ 0 w 18125"/>
                  <a:gd name="connsiteY2-42" fmla="*/ 10800 h 21600"/>
                  <a:gd name="connsiteX3-43" fmla="*/ 3475 w 18125"/>
                  <a:gd name="connsiteY3-44" fmla="*/ 0 h 21600"/>
                  <a:gd name="connsiteX4-45" fmla="*/ 8103 w 18125"/>
                  <a:gd name="connsiteY4-46" fmla="*/ 0 h 21600"/>
                  <a:gd name="connsiteX0-47" fmla="*/ 33482 w 33482"/>
                  <a:gd name="connsiteY0-48" fmla="*/ 21600 h 21600"/>
                  <a:gd name="connsiteX1-49" fmla="*/ 3475 w 33482"/>
                  <a:gd name="connsiteY1-50" fmla="*/ 21600 h 21600"/>
                  <a:gd name="connsiteX2-51" fmla="*/ 0 w 33482"/>
                  <a:gd name="connsiteY2-52" fmla="*/ 10800 h 21600"/>
                  <a:gd name="connsiteX3-53" fmla="*/ 3475 w 33482"/>
                  <a:gd name="connsiteY3-54" fmla="*/ 0 h 21600"/>
                  <a:gd name="connsiteX4-55" fmla="*/ 8103 w 33482"/>
                  <a:gd name="connsiteY4-56" fmla="*/ 0 h 21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流程图: 终止 21"/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-1" fmla="*/ 21600 w 22429"/>
                  <a:gd name="connsiteY0-2" fmla="*/ 10800 h 21600"/>
                  <a:gd name="connsiteX1-3" fmla="*/ 18125 w 22429"/>
                  <a:gd name="connsiteY1-4" fmla="*/ 21600 h 21600"/>
                  <a:gd name="connsiteX2-5" fmla="*/ 3475 w 22429"/>
                  <a:gd name="connsiteY2-6" fmla="*/ 21600 h 21600"/>
                  <a:gd name="connsiteX3-7" fmla="*/ 0 w 22429"/>
                  <a:gd name="connsiteY3-8" fmla="*/ 10800 h 21600"/>
                  <a:gd name="connsiteX4-9" fmla="*/ 3475 w 22429"/>
                  <a:gd name="connsiteY4-10" fmla="*/ 0 h 21600"/>
                  <a:gd name="connsiteX5-11" fmla="*/ 18125 w 22429"/>
                  <a:gd name="connsiteY5-12" fmla="*/ 0 h 21600"/>
                  <a:gd name="connsiteX6-13" fmla="*/ 22429 w 22429"/>
                  <a:gd name="connsiteY6-14" fmla="*/ 14497 h 21600"/>
                  <a:gd name="connsiteX0-15" fmla="*/ 18125 w 22429"/>
                  <a:gd name="connsiteY0-16" fmla="*/ 21600 h 21600"/>
                  <a:gd name="connsiteX1-17" fmla="*/ 3475 w 22429"/>
                  <a:gd name="connsiteY1-18" fmla="*/ 21600 h 21600"/>
                  <a:gd name="connsiteX2-19" fmla="*/ 0 w 22429"/>
                  <a:gd name="connsiteY2-20" fmla="*/ 10800 h 21600"/>
                  <a:gd name="connsiteX3-21" fmla="*/ 3475 w 22429"/>
                  <a:gd name="connsiteY3-22" fmla="*/ 0 h 21600"/>
                  <a:gd name="connsiteX4-23" fmla="*/ 18125 w 22429"/>
                  <a:gd name="connsiteY4-24" fmla="*/ 0 h 21600"/>
                  <a:gd name="connsiteX5-25" fmla="*/ 22429 w 22429"/>
                  <a:gd name="connsiteY5-26" fmla="*/ 14497 h 21600"/>
                  <a:gd name="connsiteX0-27" fmla="*/ 18125 w 18125"/>
                  <a:gd name="connsiteY0-28" fmla="*/ 21600 h 21600"/>
                  <a:gd name="connsiteX1-29" fmla="*/ 3475 w 18125"/>
                  <a:gd name="connsiteY1-30" fmla="*/ 21600 h 21600"/>
                  <a:gd name="connsiteX2-31" fmla="*/ 0 w 18125"/>
                  <a:gd name="connsiteY2-32" fmla="*/ 10800 h 21600"/>
                  <a:gd name="connsiteX3-33" fmla="*/ 3475 w 18125"/>
                  <a:gd name="connsiteY3-34" fmla="*/ 0 h 21600"/>
                  <a:gd name="connsiteX4-35" fmla="*/ 18125 w 18125"/>
                  <a:gd name="connsiteY4-36" fmla="*/ 0 h 21600"/>
                  <a:gd name="connsiteX0-37" fmla="*/ 18125 w 18125"/>
                  <a:gd name="connsiteY0-38" fmla="*/ 21600 h 21600"/>
                  <a:gd name="connsiteX1-39" fmla="*/ 3475 w 18125"/>
                  <a:gd name="connsiteY1-40" fmla="*/ 21600 h 21600"/>
                  <a:gd name="connsiteX2-41" fmla="*/ 0 w 18125"/>
                  <a:gd name="connsiteY2-42" fmla="*/ 10800 h 21600"/>
                  <a:gd name="connsiteX3-43" fmla="*/ 3475 w 18125"/>
                  <a:gd name="connsiteY3-44" fmla="*/ 0 h 21600"/>
                  <a:gd name="connsiteX4-45" fmla="*/ 8103 w 18125"/>
                  <a:gd name="connsiteY4-46" fmla="*/ 0 h 21600"/>
                  <a:gd name="connsiteX0-47" fmla="*/ 33482 w 33482"/>
                  <a:gd name="connsiteY0-48" fmla="*/ 21600 h 21600"/>
                  <a:gd name="connsiteX1-49" fmla="*/ 3475 w 33482"/>
                  <a:gd name="connsiteY1-50" fmla="*/ 21600 h 21600"/>
                  <a:gd name="connsiteX2-51" fmla="*/ 0 w 33482"/>
                  <a:gd name="connsiteY2-52" fmla="*/ 10800 h 21600"/>
                  <a:gd name="connsiteX3-53" fmla="*/ 3475 w 33482"/>
                  <a:gd name="connsiteY3-54" fmla="*/ 0 h 21600"/>
                  <a:gd name="connsiteX4-55" fmla="*/ 8103 w 33482"/>
                  <a:gd name="connsiteY4-56" fmla="*/ 0 h 21600"/>
                  <a:gd name="connsiteX0-57" fmla="*/ 33482 w 33482"/>
                  <a:gd name="connsiteY0-58" fmla="*/ 21600 h 21600"/>
                  <a:gd name="connsiteX1-59" fmla="*/ 3475 w 33482"/>
                  <a:gd name="connsiteY1-60" fmla="*/ 21600 h 21600"/>
                  <a:gd name="connsiteX2-61" fmla="*/ 0 w 33482"/>
                  <a:gd name="connsiteY2-62" fmla="*/ 10800 h 21600"/>
                  <a:gd name="connsiteX3-63" fmla="*/ 3475 w 33482"/>
                  <a:gd name="connsiteY3-64" fmla="*/ 0 h 21600"/>
                  <a:gd name="connsiteX4-65" fmla="*/ 14584 w 33482"/>
                  <a:gd name="connsiteY4-66" fmla="*/ 0 h 21600"/>
                  <a:gd name="connsiteX0-67" fmla="*/ 33482 w 33482"/>
                  <a:gd name="connsiteY0-68" fmla="*/ 21600 h 21600"/>
                  <a:gd name="connsiteX1-69" fmla="*/ 3475 w 33482"/>
                  <a:gd name="connsiteY1-70" fmla="*/ 21600 h 21600"/>
                  <a:gd name="connsiteX2-71" fmla="*/ 0 w 33482"/>
                  <a:gd name="connsiteY2-72" fmla="*/ 10800 h 21600"/>
                  <a:gd name="connsiteX3-73" fmla="*/ 3475 w 33482"/>
                  <a:gd name="connsiteY3-74" fmla="*/ 0 h 21600"/>
                  <a:gd name="connsiteX4-75" fmla="*/ 10639 w 33482"/>
                  <a:gd name="connsiteY4-76" fmla="*/ 0 h 21600"/>
                  <a:gd name="connsiteX0-77" fmla="*/ 17843 w 17843"/>
                  <a:gd name="connsiteY0-78" fmla="*/ 21600 h 21600"/>
                  <a:gd name="connsiteX1-79" fmla="*/ 3475 w 17843"/>
                  <a:gd name="connsiteY1-80" fmla="*/ 21600 h 21600"/>
                  <a:gd name="connsiteX2-81" fmla="*/ 0 w 17843"/>
                  <a:gd name="connsiteY2-82" fmla="*/ 10800 h 21600"/>
                  <a:gd name="connsiteX3-83" fmla="*/ 3475 w 17843"/>
                  <a:gd name="connsiteY3-84" fmla="*/ 0 h 21600"/>
                  <a:gd name="connsiteX4-85" fmla="*/ 10639 w 17843"/>
                  <a:gd name="connsiteY4-86" fmla="*/ 0 h 21600"/>
                  <a:gd name="connsiteX0-87" fmla="*/ 17843 w 17843"/>
                  <a:gd name="connsiteY0-88" fmla="*/ 21600 h 21600"/>
                  <a:gd name="connsiteX1-89" fmla="*/ 3475 w 17843"/>
                  <a:gd name="connsiteY1-90" fmla="*/ 21600 h 21600"/>
                  <a:gd name="connsiteX2-91" fmla="*/ 0 w 17843"/>
                  <a:gd name="connsiteY2-92" fmla="*/ 10800 h 21600"/>
                  <a:gd name="connsiteX3-93" fmla="*/ 3475 w 17843"/>
                  <a:gd name="connsiteY3-94" fmla="*/ 0 h 21600"/>
                  <a:gd name="connsiteX4-95" fmla="*/ 6101 w 17843"/>
                  <a:gd name="connsiteY4-96" fmla="*/ 0 h 21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 userDrawn="1"/>
          </p:nvGrpSpPr>
          <p:grpSpPr>
            <a:xfrm>
              <a:off x="7871365" y="1003285"/>
              <a:ext cx="983170" cy="307801"/>
              <a:chOff x="3038977" y="1027812"/>
              <a:chExt cx="1584910" cy="496187"/>
            </a:xfrm>
          </p:grpSpPr>
          <p:sp>
            <p:nvSpPr>
              <p:cNvPr id="33" name="流程图: 终止 21"/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-1" fmla="*/ 21600 w 22429"/>
                  <a:gd name="connsiteY0-2" fmla="*/ 10800 h 21600"/>
                  <a:gd name="connsiteX1-3" fmla="*/ 18125 w 22429"/>
                  <a:gd name="connsiteY1-4" fmla="*/ 21600 h 21600"/>
                  <a:gd name="connsiteX2-5" fmla="*/ 3475 w 22429"/>
                  <a:gd name="connsiteY2-6" fmla="*/ 21600 h 21600"/>
                  <a:gd name="connsiteX3-7" fmla="*/ 0 w 22429"/>
                  <a:gd name="connsiteY3-8" fmla="*/ 10800 h 21600"/>
                  <a:gd name="connsiteX4-9" fmla="*/ 3475 w 22429"/>
                  <a:gd name="connsiteY4-10" fmla="*/ 0 h 21600"/>
                  <a:gd name="connsiteX5-11" fmla="*/ 18125 w 22429"/>
                  <a:gd name="connsiteY5-12" fmla="*/ 0 h 21600"/>
                  <a:gd name="connsiteX6-13" fmla="*/ 22429 w 22429"/>
                  <a:gd name="connsiteY6-14" fmla="*/ 14497 h 21600"/>
                  <a:gd name="connsiteX0-15" fmla="*/ 18125 w 22429"/>
                  <a:gd name="connsiteY0-16" fmla="*/ 21600 h 21600"/>
                  <a:gd name="connsiteX1-17" fmla="*/ 3475 w 22429"/>
                  <a:gd name="connsiteY1-18" fmla="*/ 21600 h 21600"/>
                  <a:gd name="connsiteX2-19" fmla="*/ 0 w 22429"/>
                  <a:gd name="connsiteY2-20" fmla="*/ 10800 h 21600"/>
                  <a:gd name="connsiteX3-21" fmla="*/ 3475 w 22429"/>
                  <a:gd name="connsiteY3-22" fmla="*/ 0 h 21600"/>
                  <a:gd name="connsiteX4-23" fmla="*/ 18125 w 22429"/>
                  <a:gd name="connsiteY4-24" fmla="*/ 0 h 21600"/>
                  <a:gd name="connsiteX5-25" fmla="*/ 22429 w 22429"/>
                  <a:gd name="connsiteY5-26" fmla="*/ 14497 h 21600"/>
                  <a:gd name="connsiteX0-27" fmla="*/ 18125 w 18125"/>
                  <a:gd name="connsiteY0-28" fmla="*/ 21600 h 21600"/>
                  <a:gd name="connsiteX1-29" fmla="*/ 3475 w 18125"/>
                  <a:gd name="connsiteY1-30" fmla="*/ 21600 h 21600"/>
                  <a:gd name="connsiteX2-31" fmla="*/ 0 w 18125"/>
                  <a:gd name="connsiteY2-32" fmla="*/ 10800 h 21600"/>
                  <a:gd name="connsiteX3-33" fmla="*/ 3475 w 18125"/>
                  <a:gd name="connsiteY3-34" fmla="*/ 0 h 21600"/>
                  <a:gd name="connsiteX4-35" fmla="*/ 18125 w 18125"/>
                  <a:gd name="connsiteY4-36" fmla="*/ 0 h 21600"/>
                  <a:gd name="connsiteX0-37" fmla="*/ 18125 w 18125"/>
                  <a:gd name="connsiteY0-38" fmla="*/ 21600 h 21600"/>
                  <a:gd name="connsiteX1-39" fmla="*/ 3475 w 18125"/>
                  <a:gd name="connsiteY1-40" fmla="*/ 21600 h 21600"/>
                  <a:gd name="connsiteX2-41" fmla="*/ 0 w 18125"/>
                  <a:gd name="connsiteY2-42" fmla="*/ 10800 h 21600"/>
                  <a:gd name="connsiteX3-43" fmla="*/ 3475 w 18125"/>
                  <a:gd name="connsiteY3-44" fmla="*/ 0 h 21600"/>
                  <a:gd name="connsiteX4-45" fmla="*/ 8103 w 18125"/>
                  <a:gd name="connsiteY4-46" fmla="*/ 0 h 21600"/>
                  <a:gd name="connsiteX0-47" fmla="*/ 33482 w 33482"/>
                  <a:gd name="connsiteY0-48" fmla="*/ 21600 h 21600"/>
                  <a:gd name="connsiteX1-49" fmla="*/ 3475 w 33482"/>
                  <a:gd name="connsiteY1-50" fmla="*/ 21600 h 21600"/>
                  <a:gd name="connsiteX2-51" fmla="*/ 0 w 33482"/>
                  <a:gd name="connsiteY2-52" fmla="*/ 10800 h 21600"/>
                  <a:gd name="connsiteX3-53" fmla="*/ 3475 w 33482"/>
                  <a:gd name="connsiteY3-54" fmla="*/ 0 h 21600"/>
                  <a:gd name="connsiteX4-55" fmla="*/ 8103 w 33482"/>
                  <a:gd name="connsiteY4-56" fmla="*/ 0 h 21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流程图: 终止 21"/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-1" fmla="*/ 21600 w 22429"/>
                  <a:gd name="connsiteY0-2" fmla="*/ 10800 h 21600"/>
                  <a:gd name="connsiteX1-3" fmla="*/ 18125 w 22429"/>
                  <a:gd name="connsiteY1-4" fmla="*/ 21600 h 21600"/>
                  <a:gd name="connsiteX2-5" fmla="*/ 3475 w 22429"/>
                  <a:gd name="connsiteY2-6" fmla="*/ 21600 h 21600"/>
                  <a:gd name="connsiteX3-7" fmla="*/ 0 w 22429"/>
                  <a:gd name="connsiteY3-8" fmla="*/ 10800 h 21600"/>
                  <a:gd name="connsiteX4-9" fmla="*/ 3475 w 22429"/>
                  <a:gd name="connsiteY4-10" fmla="*/ 0 h 21600"/>
                  <a:gd name="connsiteX5-11" fmla="*/ 18125 w 22429"/>
                  <a:gd name="connsiteY5-12" fmla="*/ 0 h 21600"/>
                  <a:gd name="connsiteX6-13" fmla="*/ 22429 w 22429"/>
                  <a:gd name="connsiteY6-14" fmla="*/ 14497 h 21600"/>
                  <a:gd name="connsiteX0-15" fmla="*/ 18125 w 22429"/>
                  <a:gd name="connsiteY0-16" fmla="*/ 21600 h 21600"/>
                  <a:gd name="connsiteX1-17" fmla="*/ 3475 w 22429"/>
                  <a:gd name="connsiteY1-18" fmla="*/ 21600 h 21600"/>
                  <a:gd name="connsiteX2-19" fmla="*/ 0 w 22429"/>
                  <a:gd name="connsiteY2-20" fmla="*/ 10800 h 21600"/>
                  <a:gd name="connsiteX3-21" fmla="*/ 3475 w 22429"/>
                  <a:gd name="connsiteY3-22" fmla="*/ 0 h 21600"/>
                  <a:gd name="connsiteX4-23" fmla="*/ 18125 w 22429"/>
                  <a:gd name="connsiteY4-24" fmla="*/ 0 h 21600"/>
                  <a:gd name="connsiteX5-25" fmla="*/ 22429 w 22429"/>
                  <a:gd name="connsiteY5-26" fmla="*/ 14497 h 21600"/>
                  <a:gd name="connsiteX0-27" fmla="*/ 18125 w 18125"/>
                  <a:gd name="connsiteY0-28" fmla="*/ 21600 h 21600"/>
                  <a:gd name="connsiteX1-29" fmla="*/ 3475 w 18125"/>
                  <a:gd name="connsiteY1-30" fmla="*/ 21600 h 21600"/>
                  <a:gd name="connsiteX2-31" fmla="*/ 0 w 18125"/>
                  <a:gd name="connsiteY2-32" fmla="*/ 10800 h 21600"/>
                  <a:gd name="connsiteX3-33" fmla="*/ 3475 w 18125"/>
                  <a:gd name="connsiteY3-34" fmla="*/ 0 h 21600"/>
                  <a:gd name="connsiteX4-35" fmla="*/ 18125 w 18125"/>
                  <a:gd name="connsiteY4-36" fmla="*/ 0 h 21600"/>
                  <a:gd name="connsiteX0-37" fmla="*/ 18125 w 18125"/>
                  <a:gd name="connsiteY0-38" fmla="*/ 21600 h 21600"/>
                  <a:gd name="connsiteX1-39" fmla="*/ 3475 w 18125"/>
                  <a:gd name="connsiteY1-40" fmla="*/ 21600 h 21600"/>
                  <a:gd name="connsiteX2-41" fmla="*/ 0 w 18125"/>
                  <a:gd name="connsiteY2-42" fmla="*/ 10800 h 21600"/>
                  <a:gd name="connsiteX3-43" fmla="*/ 3475 w 18125"/>
                  <a:gd name="connsiteY3-44" fmla="*/ 0 h 21600"/>
                  <a:gd name="connsiteX4-45" fmla="*/ 8103 w 18125"/>
                  <a:gd name="connsiteY4-46" fmla="*/ 0 h 21600"/>
                  <a:gd name="connsiteX0-47" fmla="*/ 33482 w 33482"/>
                  <a:gd name="connsiteY0-48" fmla="*/ 21600 h 21600"/>
                  <a:gd name="connsiteX1-49" fmla="*/ 3475 w 33482"/>
                  <a:gd name="connsiteY1-50" fmla="*/ 21600 h 21600"/>
                  <a:gd name="connsiteX2-51" fmla="*/ 0 w 33482"/>
                  <a:gd name="connsiteY2-52" fmla="*/ 10800 h 21600"/>
                  <a:gd name="connsiteX3-53" fmla="*/ 3475 w 33482"/>
                  <a:gd name="connsiteY3-54" fmla="*/ 0 h 21600"/>
                  <a:gd name="connsiteX4-55" fmla="*/ 8103 w 33482"/>
                  <a:gd name="connsiteY4-56" fmla="*/ 0 h 21600"/>
                  <a:gd name="connsiteX0-57" fmla="*/ 33482 w 33482"/>
                  <a:gd name="connsiteY0-58" fmla="*/ 21600 h 21600"/>
                  <a:gd name="connsiteX1-59" fmla="*/ 3475 w 33482"/>
                  <a:gd name="connsiteY1-60" fmla="*/ 21600 h 21600"/>
                  <a:gd name="connsiteX2-61" fmla="*/ 0 w 33482"/>
                  <a:gd name="connsiteY2-62" fmla="*/ 10800 h 21600"/>
                  <a:gd name="connsiteX3-63" fmla="*/ 3475 w 33482"/>
                  <a:gd name="connsiteY3-64" fmla="*/ 0 h 21600"/>
                  <a:gd name="connsiteX4-65" fmla="*/ 14584 w 33482"/>
                  <a:gd name="connsiteY4-66" fmla="*/ 0 h 21600"/>
                  <a:gd name="connsiteX0-67" fmla="*/ 33482 w 33482"/>
                  <a:gd name="connsiteY0-68" fmla="*/ 21600 h 21600"/>
                  <a:gd name="connsiteX1-69" fmla="*/ 3475 w 33482"/>
                  <a:gd name="connsiteY1-70" fmla="*/ 21600 h 21600"/>
                  <a:gd name="connsiteX2-71" fmla="*/ 0 w 33482"/>
                  <a:gd name="connsiteY2-72" fmla="*/ 10800 h 21600"/>
                  <a:gd name="connsiteX3-73" fmla="*/ 3475 w 33482"/>
                  <a:gd name="connsiteY3-74" fmla="*/ 0 h 21600"/>
                  <a:gd name="connsiteX4-75" fmla="*/ 10639 w 33482"/>
                  <a:gd name="connsiteY4-76" fmla="*/ 0 h 21600"/>
                  <a:gd name="connsiteX0-77" fmla="*/ 17843 w 17843"/>
                  <a:gd name="connsiteY0-78" fmla="*/ 21600 h 21600"/>
                  <a:gd name="connsiteX1-79" fmla="*/ 3475 w 17843"/>
                  <a:gd name="connsiteY1-80" fmla="*/ 21600 h 21600"/>
                  <a:gd name="connsiteX2-81" fmla="*/ 0 w 17843"/>
                  <a:gd name="connsiteY2-82" fmla="*/ 10800 h 21600"/>
                  <a:gd name="connsiteX3-83" fmla="*/ 3475 w 17843"/>
                  <a:gd name="connsiteY3-84" fmla="*/ 0 h 21600"/>
                  <a:gd name="connsiteX4-85" fmla="*/ 10639 w 17843"/>
                  <a:gd name="connsiteY4-86" fmla="*/ 0 h 21600"/>
                  <a:gd name="connsiteX0-87" fmla="*/ 17843 w 17843"/>
                  <a:gd name="connsiteY0-88" fmla="*/ 21600 h 21600"/>
                  <a:gd name="connsiteX1-89" fmla="*/ 3475 w 17843"/>
                  <a:gd name="connsiteY1-90" fmla="*/ 21600 h 21600"/>
                  <a:gd name="connsiteX2-91" fmla="*/ 0 w 17843"/>
                  <a:gd name="connsiteY2-92" fmla="*/ 10800 h 21600"/>
                  <a:gd name="connsiteX3-93" fmla="*/ 3475 w 17843"/>
                  <a:gd name="connsiteY3-94" fmla="*/ 0 h 21600"/>
                  <a:gd name="connsiteX4-95" fmla="*/ 6101 w 17843"/>
                  <a:gd name="connsiteY4-96" fmla="*/ 0 h 21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 userDrawn="1"/>
          </p:nvGrpSpPr>
          <p:grpSpPr>
            <a:xfrm>
              <a:off x="2720087" y="1200967"/>
              <a:ext cx="5382625" cy="496187"/>
              <a:chOff x="3038977" y="1027812"/>
              <a:chExt cx="2878876" cy="496187"/>
            </a:xfrm>
          </p:grpSpPr>
          <p:sp>
            <p:nvSpPr>
              <p:cNvPr id="36" name="流程图: 终止 21"/>
              <p:cNvSpPr/>
              <p:nvPr userDrawn="1"/>
            </p:nvSpPr>
            <p:spPr>
              <a:xfrm>
                <a:off x="3218478" y="1275208"/>
                <a:ext cx="2699375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-1" fmla="*/ 21600 w 22429"/>
                  <a:gd name="connsiteY0-2" fmla="*/ 10800 h 21600"/>
                  <a:gd name="connsiteX1-3" fmla="*/ 18125 w 22429"/>
                  <a:gd name="connsiteY1-4" fmla="*/ 21600 h 21600"/>
                  <a:gd name="connsiteX2-5" fmla="*/ 3475 w 22429"/>
                  <a:gd name="connsiteY2-6" fmla="*/ 21600 h 21600"/>
                  <a:gd name="connsiteX3-7" fmla="*/ 0 w 22429"/>
                  <a:gd name="connsiteY3-8" fmla="*/ 10800 h 21600"/>
                  <a:gd name="connsiteX4-9" fmla="*/ 3475 w 22429"/>
                  <a:gd name="connsiteY4-10" fmla="*/ 0 h 21600"/>
                  <a:gd name="connsiteX5-11" fmla="*/ 18125 w 22429"/>
                  <a:gd name="connsiteY5-12" fmla="*/ 0 h 21600"/>
                  <a:gd name="connsiteX6-13" fmla="*/ 22429 w 22429"/>
                  <a:gd name="connsiteY6-14" fmla="*/ 14497 h 21600"/>
                  <a:gd name="connsiteX0-15" fmla="*/ 18125 w 22429"/>
                  <a:gd name="connsiteY0-16" fmla="*/ 21600 h 21600"/>
                  <a:gd name="connsiteX1-17" fmla="*/ 3475 w 22429"/>
                  <a:gd name="connsiteY1-18" fmla="*/ 21600 h 21600"/>
                  <a:gd name="connsiteX2-19" fmla="*/ 0 w 22429"/>
                  <a:gd name="connsiteY2-20" fmla="*/ 10800 h 21600"/>
                  <a:gd name="connsiteX3-21" fmla="*/ 3475 w 22429"/>
                  <a:gd name="connsiteY3-22" fmla="*/ 0 h 21600"/>
                  <a:gd name="connsiteX4-23" fmla="*/ 18125 w 22429"/>
                  <a:gd name="connsiteY4-24" fmla="*/ 0 h 21600"/>
                  <a:gd name="connsiteX5-25" fmla="*/ 22429 w 22429"/>
                  <a:gd name="connsiteY5-26" fmla="*/ 14497 h 21600"/>
                  <a:gd name="connsiteX0-27" fmla="*/ 18125 w 18125"/>
                  <a:gd name="connsiteY0-28" fmla="*/ 21600 h 21600"/>
                  <a:gd name="connsiteX1-29" fmla="*/ 3475 w 18125"/>
                  <a:gd name="connsiteY1-30" fmla="*/ 21600 h 21600"/>
                  <a:gd name="connsiteX2-31" fmla="*/ 0 w 18125"/>
                  <a:gd name="connsiteY2-32" fmla="*/ 10800 h 21600"/>
                  <a:gd name="connsiteX3-33" fmla="*/ 3475 w 18125"/>
                  <a:gd name="connsiteY3-34" fmla="*/ 0 h 21600"/>
                  <a:gd name="connsiteX4-35" fmla="*/ 18125 w 18125"/>
                  <a:gd name="connsiteY4-36" fmla="*/ 0 h 21600"/>
                  <a:gd name="connsiteX0-37" fmla="*/ 18125 w 18125"/>
                  <a:gd name="connsiteY0-38" fmla="*/ 21600 h 21600"/>
                  <a:gd name="connsiteX1-39" fmla="*/ 3475 w 18125"/>
                  <a:gd name="connsiteY1-40" fmla="*/ 21600 h 21600"/>
                  <a:gd name="connsiteX2-41" fmla="*/ 0 w 18125"/>
                  <a:gd name="connsiteY2-42" fmla="*/ 10800 h 21600"/>
                  <a:gd name="connsiteX3-43" fmla="*/ 3475 w 18125"/>
                  <a:gd name="connsiteY3-44" fmla="*/ 0 h 21600"/>
                  <a:gd name="connsiteX4-45" fmla="*/ 8103 w 18125"/>
                  <a:gd name="connsiteY4-46" fmla="*/ 0 h 21600"/>
                  <a:gd name="connsiteX0-47" fmla="*/ 33482 w 33482"/>
                  <a:gd name="connsiteY0-48" fmla="*/ 21600 h 21600"/>
                  <a:gd name="connsiteX1-49" fmla="*/ 3475 w 33482"/>
                  <a:gd name="connsiteY1-50" fmla="*/ 21600 h 21600"/>
                  <a:gd name="connsiteX2-51" fmla="*/ 0 w 33482"/>
                  <a:gd name="connsiteY2-52" fmla="*/ 10800 h 21600"/>
                  <a:gd name="connsiteX3-53" fmla="*/ 3475 w 33482"/>
                  <a:gd name="connsiteY3-54" fmla="*/ 0 h 21600"/>
                  <a:gd name="connsiteX4-55" fmla="*/ 8103 w 33482"/>
                  <a:gd name="connsiteY4-56" fmla="*/ 0 h 21600"/>
                  <a:gd name="connsiteX0-57" fmla="*/ 64309 w 64309"/>
                  <a:gd name="connsiteY0-58" fmla="*/ 21600 h 21600"/>
                  <a:gd name="connsiteX1-59" fmla="*/ 3475 w 64309"/>
                  <a:gd name="connsiteY1-60" fmla="*/ 21600 h 21600"/>
                  <a:gd name="connsiteX2-61" fmla="*/ 0 w 64309"/>
                  <a:gd name="connsiteY2-62" fmla="*/ 10800 h 21600"/>
                  <a:gd name="connsiteX3-63" fmla="*/ 3475 w 64309"/>
                  <a:gd name="connsiteY3-64" fmla="*/ 0 h 21600"/>
                  <a:gd name="connsiteX4-65" fmla="*/ 8103 w 64309"/>
                  <a:gd name="connsiteY4-66" fmla="*/ 0 h 21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309" h="21600">
                    <a:moveTo>
                      <a:pt x="64309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流程图: 终止 21"/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-1" fmla="*/ 21600 w 22429"/>
                  <a:gd name="connsiteY0-2" fmla="*/ 10800 h 21600"/>
                  <a:gd name="connsiteX1-3" fmla="*/ 18125 w 22429"/>
                  <a:gd name="connsiteY1-4" fmla="*/ 21600 h 21600"/>
                  <a:gd name="connsiteX2-5" fmla="*/ 3475 w 22429"/>
                  <a:gd name="connsiteY2-6" fmla="*/ 21600 h 21600"/>
                  <a:gd name="connsiteX3-7" fmla="*/ 0 w 22429"/>
                  <a:gd name="connsiteY3-8" fmla="*/ 10800 h 21600"/>
                  <a:gd name="connsiteX4-9" fmla="*/ 3475 w 22429"/>
                  <a:gd name="connsiteY4-10" fmla="*/ 0 h 21600"/>
                  <a:gd name="connsiteX5-11" fmla="*/ 18125 w 22429"/>
                  <a:gd name="connsiteY5-12" fmla="*/ 0 h 21600"/>
                  <a:gd name="connsiteX6-13" fmla="*/ 22429 w 22429"/>
                  <a:gd name="connsiteY6-14" fmla="*/ 14497 h 21600"/>
                  <a:gd name="connsiteX0-15" fmla="*/ 18125 w 22429"/>
                  <a:gd name="connsiteY0-16" fmla="*/ 21600 h 21600"/>
                  <a:gd name="connsiteX1-17" fmla="*/ 3475 w 22429"/>
                  <a:gd name="connsiteY1-18" fmla="*/ 21600 h 21600"/>
                  <a:gd name="connsiteX2-19" fmla="*/ 0 w 22429"/>
                  <a:gd name="connsiteY2-20" fmla="*/ 10800 h 21600"/>
                  <a:gd name="connsiteX3-21" fmla="*/ 3475 w 22429"/>
                  <a:gd name="connsiteY3-22" fmla="*/ 0 h 21600"/>
                  <a:gd name="connsiteX4-23" fmla="*/ 18125 w 22429"/>
                  <a:gd name="connsiteY4-24" fmla="*/ 0 h 21600"/>
                  <a:gd name="connsiteX5-25" fmla="*/ 22429 w 22429"/>
                  <a:gd name="connsiteY5-26" fmla="*/ 14497 h 21600"/>
                  <a:gd name="connsiteX0-27" fmla="*/ 18125 w 18125"/>
                  <a:gd name="connsiteY0-28" fmla="*/ 21600 h 21600"/>
                  <a:gd name="connsiteX1-29" fmla="*/ 3475 w 18125"/>
                  <a:gd name="connsiteY1-30" fmla="*/ 21600 h 21600"/>
                  <a:gd name="connsiteX2-31" fmla="*/ 0 w 18125"/>
                  <a:gd name="connsiteY2-32" fmla="*/ 10800 h 21600"/>
                  <a:gd name="connsiteX3-33" fmla="*/ 3475 w 18125"/>
                  <a:gd name="connsiteY3-34" fmla="*/ 0 h 21600"/>
                  <a:gd name="connsiteX4-35" fmla="*/ 18125 w 18125"/>
                  <a:gd name="connsiteY4-36" fmla="*/ 0 h 21600"/>
                  <a:gd name="connsiteX0-37" fmla="*/ 18125 w 18125"/>
                  <a:gd name="connsiteY0-38" fmla="*/ 21600 h 21600"/>
                  <a:gd name="connsiteX1-39" fmla="*/ 3475 w 18125"/>
                  <a:gd name="connsiteY1-40" fmla="*/ 21600 h 21600"/>
                  <a:gd name="connsiteX2-41" fmla="*/ 0 w 18125"/>
                  <a:gd name="connsiteY2-42" fmla="*/ 10800 h 21600"/>
                  <a:gd name="connsiteX3-43" fmla="*/ 3475 w 18125"/>
                  <a:gd name="connsiteY3-44" fmla="*/ 0 h 21600"/>
                  <a:gd name="connsiteX4-45" fmla="*/ 8103 w 18125"/>
                  <a:gd name="connsiteY4-46" fmla="*/ 0 h 21600"/>
                  <a:gd name="connsiteX0-47" fmla="*/ 33482 w 33482"/>
                  <a:gd name="connsiteY0-48" fmla="*/ 21600 h 21600"/>
                  <a:gd name="connsiteX1-49" fmla="*/ 3475 w 33482"/>
                  <a:gd name="connsiteY1-50" fmla="*/ 21600 h 21600"/>
                  <a:gd name="connsiteX2-51" fmla="*/ 0 w 33482"/>
                  <a:gd name="connsiteY2-52" fmla="*/ 10800 h 21600"/>
                  <a:gd name="connsiteX3-53" fmla="*/ 3475 w 33482"/>
                  <a:gd name="connsiteY3-54" fmla="*/ 0 h 21600"/>
                  <a:gd name="connsiteX4-55" fmla="*/ 8103 w 33482"/>
                  <a:gd name="connsiteY4-56" fmla="*/ 0 h 21600"/>
                  <a:gd name="connsiteX0-57" fmla="*/ 33482 w 33482"/>
                  <a:gd name="connsiteY0-58" fmla="*/ 21600 h 21600"/>
                  <a:gd name="connsiteX1-59" fmla="*/ 3475 w 33482"/>
                  <a:gd name="connsiteY1-60" fmla="*/ 21600 h 21600"/>
                  <a:gd name="connsiteX2-61" fmla="*/ 0 w 33482"/>
                  <a:gd name="connsiteY2-62" fmla="*/ 10800 h 21600"/>
                  <a:gd name="connsiteX3-63" fmla="*/ 3475 w 33482"/>
                  <a:gd name="connsiteY3-64" fmla="*/ 0 h 21600"/>
                  <a:gd name="connsiteX4-65" fmla="*/ 14584 w 33482"/>
                  <a:gd name="connsiteY4-66" fmla="*/ 0 h 21600"/>
                  <a:gd name="connsiteX0-67" fmla="*/ 33482 w 33482"/>
                  <a:gd name="connsiteY0-68" fmla="*/ 21600 h 21600"/>
                  <a:gd name="connsiteX1-69" fmla="*/ 3475 w 33482"/>
                  <a:gd name="connsiteY1-70" fmla="*/ 21600 h 21600"/>
                  <a:gd name="connsiteX2-71" fmla="*/ 0 w 33482"/>
                  <a:gd name="connsiteY2-72" fmla="*/ 10800 h 21600"/>
                  <a:gd name="connsiteX3-73" fmla="*/ 3475 w 33482"/>
                  <a:gd name="connsiteY3-74" fmla="*/ 0 h 21600"/>
                  <a:gd name="connsiteX4-75" fmla="*/ 10639 w 33482"/>
                  <a:gd name="connsiteY4-76" fmla="*/ 0 h 21600"/>
                  <a:gd name="connsiteX0-77" fmla="*/ 17843 w 17843"/>
                  <a:gd name="connsiteY0-78" fmla="*/ 21600 h 21600"/>
                  <a:gd name="connsiteX1-79" fmla="*/ 3475 w 17843"/>
                  <a:gd name="connsiteY1-80" fmla="*/ 21600 h 21600"/>
                  <a:gd name="connsiteX2-81" fmla="*/ 0 w 17843"/>
                  <a:gd name="connsiteY2-82" fmla="*/ 10800 h 21600"/>
                  <a:gd name="connsiteX3-83" fmla="*/ 3475 w 17843"/>
                  <a:gd name="connsiteY3-84" fmla="*/ 0 h 21600"/>
                  <a:gd name="connsiteX4-85" fmla="*/ 10639 w 17843"/>
                  <a:gd name="connsiteY4-86" fmla="*/ 0 h 21600"/>
                  <a:gd name="connsiteX0-87" fmla="*/ 17843 w 17843"/>
                  <a:gd name="connsiteY0-88" fmla="*/ 21600 h 21600"/>
                  <a:gd name="connsiteX1-89" fmla="*/ 3475 w 17843"/>
                  <a:gd name="connsiteY1-90" fmla="*/ 21600 h 21600"/>
                  <a:gd name="connsiteX2-91" fmla="*/ 0 w 17843"/>
                  <a:gd name="connsiteY2-92" fmla="*/ 10800 h 21600"/>
                  <a:gd name="connsiteX3-93" fmla="*/ 3475 w 17843"/>
                  <a:gd name="connsiteY3-94" fmla="*/ 0 h 21600"/>
                  <a:gd name="connsiteX4-95" fmla="*/ 6101 w 17843"/>
                  <a:gd name="connsiteY4-96" fmla="*/ 0 h 216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11676" y="5930690"/>
            <a:ext cx="515868" cy="550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/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/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419100"/>
            <a:ext cx="1066800" cy="106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419100"/>
            <a:ext cx="1066800" cy="106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399" y="367748"/>
            <a:ext cx="1088865" cy="1088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/>
          <p:cNvSpPr/>
          <p:nvPr/>
        </p:nvSpPr>
        <p:spPr>
          <a:xfrm>
            <a:off x="1056640" y="1351280"/>
            <a:ext cx="10322560" cy="441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5457" y="1986925"/>
            <a:ext cx="3212870" cy="64623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19412" y="1525260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8624" y="2847234"/>
            <a:ext cx="9394750" cy="16399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5615" y="4402523"/>
            <a:ext cx="2408129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ủ phủ gốm sứ Bát Tràng rộn ràng Tết Nhâm Dần | baoninhbinh.org.v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r="-3" b="3889"/>
          <a:stretch>
            <a:fillRect/>
          </a:stretch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nét đặc trưng của gốm sứ Bát Tràng | Cửa hàng Minh Lo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r="1" b="1"/>
          <a:stretch>
            <a:fillRect/>
          </a:stretch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65C2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19200" y="4480560"/>
            <a:ext cx="312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Nunito black" pitchFamily="2" charset="0"/>
              </a:rPr>
              <a:t>Gốm</a:t>
            </a:r>
            <a:r>
              <a:rPr lang="en-US" sz="4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unito black" pitchFamily="2" charset="0"/>
              </a:rPr>
              <a:t>sứ</a:t>
            </a:r>
            <a:r>
              <a:rPr lang="en-US" sz="4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unito black" pitchFamily="2" charset="0"/>
              </a:rPr>
              <a:t>Bát</a:t>
            </a:r>
            <a:r>
              <a:rPr lang="en-US" sz="4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unito black" pitchFamily="2" charset="0"/>
              </a:rPr>
              <a:t>Tràng</a:t>
            </a:r>
            <a:endParaRPr lang="en-US" sz="4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14" name="Rounded Rectangle 2"/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399" y="2701754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8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8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vi-VN" sz="8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Xử lí tình huống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nên làm gì để tiêu dùng tiết kiệm, bảo vệ môi trường trong các tình huống sau? Vì sao?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47" y="2142807"/>
            <a:ext cx="5305425" cy="3019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705" y="2142807"/>
            <a:ext cx="5086350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4369372" y="4001253"/>
            <a:ext cx="3197033" cy="2541270"/>
            <a:chOff x="781262" y="3217613"/>
            <a:chExt cx="4761331" cy="385564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: Rounded Corners 14"/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0" name="Speech Bubble: Rectangle with Corners Rounded 9"/>
          <p:cNvSpPr/>
          <p:nvPr/>
        </p:nvSpPr>
        <p:spPr>
          <a:xfrm>
            <a:off x="5709920" y="1613836"/>
            <a:ext cx="5130800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002060"/>
                </a:solidFill>
                <a:cs typeface="Arial" panose="020B0604020202020204" pitchFamily="34" charset="0"/>
              </a:rPr>
              <a:t>Chúng ta không nên mua những đồ không thực sự cần thiết. Vì như thế rất lãng phí.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560" y="260256"/>
            <a:ext cx="7010400" cy="9437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2" y="2071193"/>
            <a:ext cx="4876800" cy="3019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0" name="Speech Bubble: Rectangle with Corners Rounded 9"/>
          <p:cNvSpPr/>
          <p:nvPr/>
        </p:nvSpPr>
        <p:spPr>
          <a:xfrm>
            <a:off x="5754370" y="1613836"/>
            <a:ext cx="5086350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húng ta nên mua rổ làm bằng mây tre. Vì chúng được làm từ thiên nhiên nên rất thân thiện với môi trường.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560" y="260256"/>
            <a:ext cx="7010400" cy="943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1866900"/>
            <a:ext cx="5086350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82" y="1714499"/>
            <a:ext cx="10922811" cy="2908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14" name="Rounded Rectangle 2"/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9727" y="2793971"/>
            <a:ext cx="96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Hoạt động sản xuất thủ công 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845" y="1493830"/>
            <a:ext cx="6859270" cy="492174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537667" y="4129786"/>
            <a:ext cx="3197033" cy="2272284"/>
            <a:chOff x="781262" y="3217613"/>
            <a:chExt cx="4761331" cy="38556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: Rounded Corners 25"/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23520"/>
            <a:ext cx="7426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47040" y="1280160"/>
          <a:ext cx="11348720" cy="4896896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190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7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 động của những người trong hình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nghề thủ công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Sản phẩm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Đang kiểm tra các sản phẩm gốm đang phơi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Làm gốm sứ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 gốm sứ (lọ hoa, bát, đĩa, tranh treo tường, chậu cây...)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3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Đang đan các sản phẩm từ mây, tre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 mây tre đan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 đồ dùng, đồ trang trí bằng mây tre đan (rổ, giá...)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3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Đang dệt vải thổ cẩm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Dệt vải thổ cẩm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Vải thổ cẩm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3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Đang làm tranh trên giấy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 tranh (Đông hồ)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Tranh Đông Hồ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14" name="Rounded Rectangle 2"/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6847" y="2548391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Lợi ích của một số hoạt động sản xuất thủ công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299" y="2052947"/>
            <a:ext cx="5457825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/>
          <p:cNvGrpSpPr/>
          <p:nvPr/>
        </p:nvGrpSpPr>
        <p:grpSpPr>
          <a:xfrm>
            <a:off x="7773124" y="4367522"/>
            <a:ext cx="4278451" cy="2175001"/>
            <a:chOff x="892354" y="3758439"/>
            <a:chExt cx="4278451" cy="2175001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5" y="408772"/>
            <a:ext cx="9926503" cy="5858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12240" y="315477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66568" y="3098255"/>
            <a:ext cx="3197033" cy="2541270"/>
            <a:chOff x="781262" y="3217613"/>
            <a:chExt cx="4761331" cy="38556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: Rounded Corners 9"/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Speech Bubble: Rectangle with Corners Rounded 10"/>
          <p:cNvSpPr/>
          <p:nvPr/>
        </p:nvSpPr>
        <p:spPr>
          <a:xfrm>
            <a:off x="4348480" y="1790084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4348480" y="3537857"/>
            <a:ext cx="7179491" cy="1583216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ần lượt nói tên một hoạt động sản xuất thủ công cùng với một sản phẩm của hoạt động đó.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" y="436244"/>
            <a:ext cx="2191703" cy="965835"/>
          </a:xfrm>
          <a:prstGeom prst="rect">
            <a:avLst/>
          </a:prstGeom>
        </p:spPr>
      </p:pic>
      <p:sp>
        <p:nvSpPr>
          <p:cNvPr id="30" name="Rectangles 77828"/>
          <p:cNvSpPr/>
          <p:nvPr/>
        </p:nvSpPr>
        <p:spPr>
          <a:xfrm>
            <a:off x="1371601" y="1895937"/>
            <a:ext cx="9120606" cy="2308324"/>
          </a:xfrm>
          <a:custGeom>
            <a:avLst/>
            <a:gdLst>
              <a:gd name="connsiteX0" fmla="*/ 0 w 9120606"/>
              <a:gd name="connsiteY0" fmla="*/ 0 h 2308324"/>
              <a:gd name="connsiteX1" fmla="*/ 478832 w 9120606"/>
              <a:gd name="connsiteY1" fmla="*/ 0 h 2308324"/>
              <a:gd name="connsiteX2" fmla="*/ 866458 w 9120606"/>
              <a:gd name="connsiteY2" fmla="*/ 0 h 2308324"/>
              <a:gd name="connsiteX3" fmla="*/ 1162877 w 9120606"/>
              <a:gd name="connsiteY3" fmla="*/ 0 h 2308324"/>
              <a:gd name="connsiteX4" fmla="*/ 1824121 w 9120606"/>
              <a:gd name="connsiteY4" fmla="*/ 0 h 2308324"/>
              <a:gd name="connsiteX5" fmla="*/ 2120541 w 9120606"/>
              <a:gd name="connsiteY5" fmla="*/ 0 h 2308324"/>
              <a:gd name="connsiteX6" fmla="*/ 2416961 w 9120606"/>
              <a:gd name="connsiteY6" fmla="*/ 0 h 2308324"/>
              <a:gd name="connsiteX7" fmla="*/ 2713380 w 9120606"/>
              <a:gd name="connsiteY7" fmla="*/ 0 h 2308324"/>
              <a:gd name="connsiteX8" fmla="*/ 3192212 w 9120606"/>
              <a:gd name="connsiteY8" fmla="*/ 0 h 2308324"/>
              <a:gd name="connsiteX9" fmla="*/ 3944662 w 9120606"/>
              <a:gd name="connsiteY9" fmla="*/ 0 h 2308324"/>
              <a:gd name="connsiteX10" fmla="*/ 4605906 w 9120606"/>
              <a:gd name="connsiteY10" fmla="*/ 0 h 2308324"/>
              <a:gd name="connsiteX11" fmla="*/ 4902326 w 9120606"/>
              <a:gd name="connsiteY11" fmla="*/ 0 h 2308324"/>
              <a:gd name="connsiteX12" fmla="*/ 5472364 w 9120606"/>
              <a:gd name="connsiteY12" fmla="*/ 0 h 2308324"/>
              <a:gd name="connsiteX13" fmla="*/ 5768783 w 9120606"/>
              <a:gd name="connsiteY13" fmla="*/ 0 h 2308324"/>
              <a:gd name="connsiteX14" fmla="*/ 6430027 w 9120606"/>
              <a:gd name="connsiteY14" fmla="*/ 0 h 2308324"/>
              <a:gd name="connsiteX15" fmla="*/ 7000065 w 9120606"/>
              <a:gd name="connsiteY15" fmla="*/ 0 h 2308324"/>
              <a:gd name="connsiteX16" fmla="*/ 7387691 w 9120606"/>
              <a:gd name="connsiteY16" fmla="*/ 0 h 2308324"/>
              <a:gd name="connsiteX17" fmla="*/ 7866523 w 9120606"/>
              <a:gd name="connsiteY17" fmla="*/ 0 h 2308324"/>
              <a:gd name="connsiteX18" fmla="*/ 8345354 w 9120606"/>
              <a:gd name="connsiteY18" fmla="*/ 0 h 2308324"/>
              <a:gd name="connsiteX19" fmla="*/ 9120606 w 9120606"/>
              <a:gd name="connsiteY19" fmla="*/ 0 h 2308324"/>
              <a:gd name="connsiteX20" fmla="*/ 9120606 w 9120606"/>
              <a:gd name="connsiteY20" fmla="*/ 600164 h 2308324"/>
              <a:gd name="connsiteX21" fmla="*/ 9120606 w 9120606"/>
              <a:gd name="connsiteY21" fmla="*/ 1200328 h 2308324"/>
              <a:gd name="connsiteX22" fmla="*/ 9120606 w 9120606"/>
              <a:gd name="connsiteY22" fmla="*/ 1800493 h 2308324"/>
              <a:gd name="connsiteX23" fmla="*/ 9120606 w 9120606"/>
              <a:gd name="connsiteY23" fmla="*/ 2308324 h 2308324"/>
              <a:gd name="connsiteX24" fmla="*/ 8824186 w 9120606"/>
              <a:gd name="connsiteY24" fmla="*/ 2308324 h 2308324"/>
              <a:gd name="connsiteX25" fmla="*/ 8436561 w 9120606"/>
              <a:gd name="connsiteY25" fmla="*/ 2308324 h 2308324"/>
              <a:gd name="connsiteX26" fmla="*/ 8048935 w 9120606"/>
              <a:gd name="connsiteY26" fmla="*/ 2308324 h 2308324"/>
              <a:gd name="connsiteX27" fmla="*/ 7478897 w 9120606"/>
              <a:gd name="connsiteY27" fmla="*/ 2308324 h 2308324"/>
              <a:gd name="connsiteX28" fmla="*/ 6908859 w 9120606"/>
              <a:gd name="connsiteY28" fmla="*/ 2308324 h 2308324"/>
              <a:gd name="connsiteX29" fmla="*/ 6430027 w 9120606"/>
              <a:gd name="connsiteY29" fmla="*/ 2308324 h 2308324"/>
              <a:gd name="connsiteX30" fmla="*/ 5768783 w 9120606"/>
              <a:gd name="connsiteY30" fmla="*/ 2308324 h 2308324"/>
              <a:gd name="connsiteX31" fmla="*/ 5289951 w 9120606"/>
              <a:gd name="connsiteY31" fmla="*/ 2308324 h 2308324"/>
              <a:gd name="connsiteX32" fmla="*/ 4811120 w 9120606"/>
              <a:gd name="connsiteY32" fmla="*/ 2308324 h 2308324"/>
              <a:gd name="connsiteX33" fmla="*/ 4514700 w 9120606"/>
              <a:gd name="connsiteY33" fmla="*/ 2308324 h 2308324"/>
              <a:gd name="connsiteX34" fmla="*/ 3944662 w 9120606"/>
              <a:gd name="connsiteY34" fmla="*/ 2308324 h 2308324"/>
              <a:gd name="connsiteX35" fmla="*/ 3192212 w 9120606"/>
              <a:gd name="connsiteY35" fmla="*/ 2308324 h 2308324"/>
              <a:gd name="connsiteX36" fmla="*/ 2530968 w 9120606"/>
              <a:gd name="connsiteY36" fmla="*/ 2308324 h 2308324"/>
              <a:gd name="connsiteX37" fmla="*/ 2143342 w 9120606"/>
              <a:gd name="connsiteY37" fmla="*/ 2308324 h 2308324"/>
              <a:gd name="connsiteX38" fmla="*/ 1664511 w 9120606"/>
              <a:gd name="connsiteY38" fmla="*/ 2308324 h 2308324"/>
              <a:gd name="connsiteX39" fmla="*/ 912061 w 9120606"/>
              <a:gd name="connsiteY39" fmla="*/ 2308324 h 2308324"/>
              <a:gd name="connsiteX40" fmla="*/ 0 w 9120606"/>
              <a:gd name="connsiteY40" fmla="*/ 2308324 h 2308324"/>
              <a:gd name="connsiteX41" fmla="*/ 0 w 9120606"/>
              <a:gd name="connsiteY41" fmla="*/ 1731243 h 2308324"/>
              <a:gd name="connsiteX42" fmla="*/ 0 w 9120606"/>
              <a:gd name="connsiteY42" fmla="*/ 1131079 h 2308324"/>
              <a:gd name="connsiteX43" fmla="*/ 0 w 9120606"/>
              <a:gd name="connsiteY43" fmla="*/ 623247 h 2308324"/>
              <a:gd name="connsiteX44" fmla="*/ 0 w 9120606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120606" h="2308324" fill="none" extrusionOk="0">
                <a:moveTo>
                  <a:pt x="0" y="0"/>
                </a:moveTo>
                <a:cubicBezTo>
                  <a:pt x="232339" y="-50478"/>
                  <a:pt x="346406" y="2831"/>
                  <a:pt x="478832" y="0"/>
                </a:cubicBezTo>
                <a:cubicBezTo>
                  <a:pt x="611258" y="-2831"/>
                  <a:pt x="773056" y="14970"/>
                  <a:pt x="866458" y="0"/>
                </a:cubicBezTo>
                <a:cubicBezTo>
                  <a:pt x="959860" y="-14970"/>
                  <a:pt x="1049526" y="579"/>
                  <a:pt x="1162877" y="0"/>
                </a:cubicBezTo>
                <a:cubicBezTo>
                  <a:pt x="1276228" y="-579"/>
                  <a:pt x="1646359" y="5684"/>
                  <a:pt x="1824121" y="0"/>
                </a:cubicBezTo>
                <a:cubicBezTo>
                  <a:pt x="2001883" y="-5684"/>
                  <a:pt x="1988258" y="34144"/>
                  <a:pt x="2120541" y="0"/>
                </a:cubicBezTo>
                <a:cubicBezTo>
                  <a:pt x="2252824" y="-34144"/>
                  <a:pt x="2305814" y="20648"/>
                  <a:pt x="2416961" y="0"/>
                </a:cubicBezTo>
                <a:cubicBezTo>
                  <a:pt x="2528108" y="-20648"/>
                  <a:pt x="2585242" y="17702"/>
                  <a:pt x="2713380" y="0"/>
                </a:cubicBezTo>
                <a:cubicBezTo>
                  <a:pt x="2841518" y="-17702"/>
                  <a:pt x="3040159" y="32399"/>
                  <a:pt x="3192212" y="0"/>
                </a:cubicBezTo>
                <a:cubicBezTo>
                  <a:pt x="3344265" y="-32399"/>
                  <a:pt x="3751344" y="32039"/>
                  <a:pt x="3944662" y="0"/>
                </a:cubicBezTo>
                <a:cubicBezTo>
                  <a:pt x="4137980" y="-32039"/>
                  <a:pt x="4379017" y="71343"/>
                  <a:pt x="4605906" y="0"/>
                </a:cubicBezTo>
                <a:cubicBezTo>
                  <a:pt x="4832795" y="-71343"/>
                  <a:pt x="4779443" y="10565"/>
                  <a:pt x="4902326" y="0"/>
                </a:cubicBezTo>
                <a:cubicBezTo>
                  <a:pt x="5025209" y="-10565"/>
                  <a:pt x="5287222" y="41882"/>
                  <a:pt x="5472364" y="0"/>
                </a:cubicBezTo>
                <a:cubicBezTo>
                  <a:pt x="5657506" y="-41882"/>
                  <a:pt x="5658509" y="7885"/>
                  <a:pt x="5768783" y="0"/>
                </a:cubicBezTo>
                <a:cubicBezTo>
                  <a:pt x="5879057" y="-7885"/>
                  <a:pt x="6250779" y="14597"/>
                  <a:pt x="6430027" y="0"/>
                </a:cubicBezTo>
                <a:cubicBezTo>
                  <a:pt x="6609275" y="-14597"/>
                  <a:pt x="6740233" y="66182"/>
                  <a:pt x="7000065" y="0"/>
                </a:cubicBezTo>
                <a:cubicBezTo>
                  <a:pt x="7259897" y="-66182"/>
                  <a:pt x="7256262" y="38728"/>
                  <a:pt x="7387691" y="0"/>
                </a:cubicBezTo>
                <a:cubicBezTo>
                  <a:pt x="7519120" y="-38728"/>
                  <a:pt x="7710895" y="40139"/>
                  <a:pt x="7866523" y="0"/>
                </a:cubicBezTo>
                <a:cubicBezTo>
                  <a:pt x="8022151" y="-40139"/>
                  <a:pt x="8212841" y="34736"/>
                  <a:pt x="8345354" y="0"/>
                </a:cubicBezTo>
                <a:cubicBezTo>
                  <a:pt x="8477867" y="-34736"/>
                  <a:pt x="8838016" y="91924"/>
                  <a:pt x="9120606" y="0"/>
                </a:cubicBezTo>
                <a:cubicBezTo>
                  <a:pt x="9152658" y="294000"/>
                  <a:pt x="9074595" y="350184"/>
                  <a:pt x="9120606" y="600164"/>
                </a:cubicBezTo>
                <a:cubicBezTo>
                  <a:pt x="9166617" y="850144"/>
                  <a:pt x="9062664" y="1003721"/>
                  <a:pt x="9120606" y="1200328"/>
                </a:cubicBezTo>
                <a:cubicBezTo>
                  <a:pt x="9178548" y="1396935"/>
                  <a:pt x="9049660" y="1516013"/>
                  <a:pt x="9120606" y="1800493"/>
                </a:cubicBezTo>
                <a:cubicBezTo>
                  <a:pt x="9191552" y="2084974"/>
                  <a:pt x="9101556" y="2081984"/>
                  <a:pt x="9120606" y="2308324"/>
                </a:cubicBezTo>
                <a:cubicBezTo>
                  <a:pt x="9054733" y="2335158"/>
                  <a:pt x="8905606" y="2276435"/>
                  <a:pt x="8824186" y="2308324"/>
                </a:cubicBezTo>
                <a:cubicBezTo>
                  <a:pt x="8742766" y="2340213"/>
                  <a:pt x="8529578" y="2287743"/>
                  <a:pt x="8436561" y="2308324"/>
                </a:cubicBezTo>
                <a:cubicBezTo>
                  <a:pt x="8343545" y="2328905"/>
                  <a:pt x="8164188" y="2296566"/>
                  <a:pt x="8048935" y="2308324"/>
                </a:cubicBezTo>
                <a:cubicBezTo>
                  <a:pt x="7933682" y="2320082"/>
                  <a:pt x="7613986" y="2290791"/>
                  <a:pt x="7478897" y="2308324"/>
                </a:cubicBezTo>
                <a:cubicBezTo>
                  <a:pt x="7343808" y="2325857"/>
                  <a:pt x="7175454" y="2291430"/>
                  <a:pt x="6908859" y="2308324"/>
                </a:cubicBezTo>
                <a:cubicBezTo>
                  <a:pt x="6642264" y="2325218"/>
                  <a:pt x="6533389" y="2255653"/>
                  <a:pt x="6430027" y="2308324"/>
                </a:cubicBezTo>
                <a:cubicBezTo>
                  <a:pt x="6326665" y="2360995"/>
                  <a:pt x="5940937" y="2237861"/>
                  <a:pt x="5768783" y="2308324"/>
                </a:cubicBezTo>
                <a:cubicBezTo>
                  <a:pt x="5596629" y="2378787"/>
                  <a:pt x="5466663" y="2287186"/>
                  <a:pt x="5289951" y="2308324"/>
                </a:cubicBezTo>
                <a:cubicBezTo>
                  <a:pt x="5113239" y="2329462"/>
                  <a:pt x="4949421" y="2263111"/>
                  <a:pt x="4811120" y="2308324"/>
                </a:cubicBezTo>
                <a:cubicBezTo>
                  <a:pt x="4672819" y="2353537"/>
                  <a:pt x="4655621" y="2279683"/>
                  <a:pt x="4514700" y="2308324"/>
                </a:cubicBezTo>
                <a:cubicBezTo>
                  <a:pt x="4373779" y="2336965"/>
                  <a:pt x="4167375" y="2305361"/>
                  <a:pt x="3944662" y="2308324"/>
                </a:cubicBezTo>
                <a:cubicBezTo>
                  <a:pt x="3721949" y="2311287"/>
                  <a:pt x="3431461" y="2235740"/>
                  <a:pt x="3192212" y="2308324"/>
                </a:cubicBezTo>
                <a:cubicBezTo>
                  <a:pt x="2952963" y="2380908"/>
                  <a:pt x="2750569" y="2303018"/>
                  <a:pt x="2530968" y="2308324"/>
                </a:cubicBezTo>
                <a:cubicBezTo>
                  <a:pt x="2311367" y="2313630"/>
                  <a:pt x="2295803" y="2270400"/>
                  <a:pt x="2143342" y="2308324"/>
                </a:cubicBezTo>
                <a:cubicBezTo>
                  <a:pt x="1990881" y="2346248"/>
                  <a:pt x="1782259" y="2272190"/>
                  <a:pt x="1664511" y="2308324"/>
                </a:cubicBezTo>
                <a:cubicBezTo>
                  <a:pt x="1546763" y="2344458"/>
                  <a:pt x="1154136" y="2256324"/>
                  <a:pt x="912061" y="2308324"/>
                </a:cubicBezTo>
                <a:cubicBezTo>
                  <a:pt x="669986" y="2360324"/>
                  <a:pt x="344569" y="2261121"/>
                  <a:pt x="0" y="2308324"/>
                </a:cubicBezTo>
                <a:cubicBezTo>
                  <a:pt x="-46595" y="2157158"/>
                  <a:pt x="66843" y="1966693"/>
                  <a:pt x="0" y="1731243"/>
                </a:cubicBezTo>
                <a:cubicBezTo>
                  <a:pt x="-66843" y="1495793"/>
                  <a:pt x="28923" y="1281637"/>
                  <a:pt x="0" y="1131079"/>
                </a:cubicBezTo>
                <a:cubicBezTo>
                  <a:pt x="-28923" y="980521"/>
                  <a:pt x="46718" y="821780"/>
                  <a:pt x="0" y="623247"/>
                </a:cubicBezTo>
                <a:cubicBezTo>
                  <a:pt x="-46718" y="424714"/>
                  <a:pt x="66926" y="306354"/>
                  <a:pt x="0" y="0"/>
                </a:cubicBezTo>
                <a:close/>
              </a:path>
              <a:path w="9120606" h="2308324" stroke="0" extrusionOk="0">
                <a:moveTo>
                  <a:pt x="0" y="0"/>
                </a:moveTo>
                <a:cubicBezTo>
                  <a:pt x="162883" y="-53115"/>
                  <a:pt x="298961" y="22310"/>
                  <a:pt x="478832" y="0"/>
                </a:cubicBezTo>
                <a:cubicBezTo>
                  <a:pt x="658703" y="-22310"/>
                  <a:pt x="773736" y="19079"/>
                  <a:pt x="866458" y="0"/>
                </a:cubicBezTo>
                <a:cubicBezTo>
                  <a:pt x="959180" y="-19079"/>
                  <a:pt x="1065577" y="23701"/>
                  <a:pt x="1254083" y="0"/>
                </a:cubicBezTo>
                <a:cubicBezTo>
                  <a:pt x="1442590" y="-23701"/>
                  <a:pt x="1528427" y="42411"/>
                  <a:pt x="1641709" y="0"/>
                </a:cubicBezTo>
                <a:cubicBezTo>
                  <a:pt x="1754991" y="-42411"/>
                  <a:pt x="1862668" y="6058"/>
                  <a:pt x="1938129" y="0"/>
                </a:cubicBezTo>
                <a:cubicBezTo>
                  <a:pt x="2013590" y="-6058"/>
                  <a:pt x="2369742" y="17569"/>
                  <a:pt x="2508167" y="0"/>
                </a:cubicBezTo>
                <a:cubicBezTo>
                  <a:pt x="2646592" y="-17569"/>
                  <a:pt x="2872955" y="21726"/>
                  <a:pt x="3169411" y="0"/>
                </a:cubicBezTo>
                <a:cubicBezTo>
                  <a:pt x="3465867" y="-21726"/>
                  <a:pt x="3499586" y="2848"/>
                  <a:pt x="3739448" y="0"/>
                </a:cubicBezTo>
                <a:cubicBezTo>
                  <a:pt x="3979310" y="-2848"/>
                  <a:pt x="4094260" y="64919"/>
                  <a:pt x="4400692" y="0"/>
                </a:cubicBezTo>
                <a:cubicBezTo>
                  <a:pt x="4707124" y="-64919"/>
                  <a:pt x="4846169" y="17743"/>
                  <a:pt x="4970730" y="0"/>
                </a:cubicBezTo>
                <a:cubicBezTo>
                  <a:pt x="5095291" y="-17743"/>
                  <a:pt x="5496051" y="41253"/>
                  <a:pt x="5723180" y="0"/>
                </a:cubicBezTo>
                <a:cubicBezTo>
                  <a:pt x="5950309" y="-41253"/>
                  <a:pt x="6104572" y="52869"/>
                  <a:pt x="6475630" y="0"/>
                </a:cubicBezTo>
                <a:cubicBezTo>
                  <a:pt x="6846688" y="-52869"/>
                  <a:pt x="7026123" y="14960"/>
                  <a:pt x="7228080" y="0"/>
                </a:cubicBezTo>
                <a:cubicBezTo>
                  <a:pt x="7430037" y="-14960"/>
                  <a:pt x="7670344" y="74212"/>
                  <a:pt x="7889324" y="0"/>
                </a:cubicBezTo>
                <a:cubicBezTo>
                  <a:pt x="8108304" y="-74212"/>
                  <a:pt x="8235928" y="41289"/>
                  <a:pt x="8459362" y="0"/>
                </a:cubicBezTo>
                <a:cubicBezTo>
                  <a:pt x="8682796" y="-41289"/>
                  <a:pt x="8873946" y="49726"/>
                  <a:pt x="9120606" y="0"/>
                </a:cubicBezTo>
                <a:cubicBezTo>
                  <a:pt x="9156950" y="256810"/>
                  <a:pt x="9084303" y="379694"/>
                  <a:pt x="9120606" y="553998"/>
                </a:cubicBezTo>
                <a:cubicBezTo>
                  <a:pt x="9156909" y="728302"/>
                  <a:pt x="9099264" y="881432"/>
                  <a:pt x="9120606" y="1061829"/>
                </a:cubicBezTo>
                <a:cubicBezTo>
                  <a:pt x="9141948" y="1242226"/>
                  <a:pt x="9097739" y="1463701"/>
                  <a:pt x="9120606" y="1569660"/>
                </a:cubicBezTo>
                <a:cubicBezTo>
                  <a:pt x="9143473" y="1675619"/>
                  <a:pt x="9034082" y="2087628"/>
                  <a:pt x="9120606" y="2308324"/>
                </a:cubicBezTo>
                <a:cubicBezTo>
                  <a:pt x="8907444" y="2327415"/>
                  <a:pt x="8788024" y="2257905"/>
                  <a:pt x="8641774" y="2308324"/>
                </a:cubicBezTo>
                <a:cubicBezTo>
                  <a:pt x="8495524" y="2358743"/>
                  <a:pt x="8253695" y="2249347"/>
                  <a:pt x="8071736" y="2308324"/>
                </a:cubicBezTo>
                <a:cubicBezTo>
                  <a:pt x="7889777" y="2367301"/>
                  <a:pt x="7683366" y="2246241"/>
                  <a:pt x="7319286" y="2308324"/>
                </a:cubicBezTo>
                <a:cubicBezTo>
                  <a:pt x="6955206" y="2370407"/>
                  <a:pt x="7000673" y="2295218"/>
                  <a:pt x="6840455" y="2308324"/>
                </a:cubicBezTo>
                <a:cubicBezTo>
                  <a:pt x="6680237" y="2321430"/>
                  <a:pt x="6572284" y="2288194"/>
                  <a:pt x="6361623" y="2308324"/>
                </a:cubicBezTo>
                <a:cubicBezTo>
                  <a:pt x="6150962" y="2328454"/>
                  <a:pt x="5956064" y="2266320"/>
                  <a:pt x="5700379" y="2308324"/>
                </a:cubicBezTo>
                <a:cubicBezTo>
                  <a:pt x="5444694" y="2350328"/>
                  <a:pt x="5113127" y="2305875"/>
                  <a:pt x="4947929" y="2308324"/>
                </a:cubicBezTo>
                <a:cubicBezTo>
                  <a:pt x="4782731" y="2310773"/>
                  <a:pt x="4532994" y="2272299"/>
                  <a:pt x="4195479" y="2308324"/>
                </a:cubicBezTo>
                <a:cubicBezTo>
                  <a:pt x="3857964" y="2344349"/>
                  <a:pt x="3862805" y="2263787"/>
                  <a:pt x="3716647" y="2308324"/>
                </a:cubicBezTo>
                <a:cubicBezTo>
                  <a:pt x="3570489" y="2352861"/>
                  <a:pt x="3414675" y="2292799"/>
                  <a:pt x="3146609" y="2308324"/>
                </a:cubicBezTo>
                <a:cubicBezTo>
                  <a:pt x="2878543" y="2323849"/>
                  <a:pt x="2931064" y="2277145"/>
                  <a:pt x="2850189" y="2308324"/>
                </a:cubicBezTo>
                <a:cubicBezTo>
                  <a:pt x="2769314" y="2339503"/>
                  <a:pt x="2561133" y="2300676"/>
                  <a:pt x="2462564" y="2308324"/>
                </a:cubicBezTo>
                <a:cubicBezTo>
                  <a:pt x="2363996" y="2315972"/>
                  <a:pt x="1979214" y="2278076"/>
                  <a:pt x="1801320" y="2308324"/>
                </a:cubicBezTo>
                <a:cubicBezTo>
                  <a:pt x="1623426" y="2338572"/>
                  <a:pt x="1476815" y="2300380"/>
                  <a:pt x="1322488" y="2308324"/>
                </a:cubicBezTo>
                <a:cubicBezTo>
                  <a:pt x="1168161" y="2316268"/>
                  <a:pt x="1085963" y="2298618"/>
                  <a:pt x="934862" y="2308324"/>
                </a:cubicBezTo>
                <a:cubicBezTo>
                  <a:pt x="783761" y="2318030"/>
                  <a:pt x="208070" y="2248861"/>
                  <a:pt x="0" y="2308324"/>
                </a:cubicBezTo>
                <a:cubicBezTo>
                  <a:pt x="-58509" y="2075715"/>
                  <a:pt x="29649" y="2029076"/>
                  <a:pt x="0" y="1800493"/>
                </a:cubicBezTo>
                <a:cubicBezTo>
                  <a:pt x="-29649" y="1571910"/>
                  <a:pt x="71754" y="1470919"/>
                  <a:pt x="0" y="1177245"/>
                </a:cubicBezTo>
                <a:cubicBezTo>
                  <a:pt x="-71754" y="883571"/>
                  <a:pt x="35883" y="805808"/>
                  <a:pt x="0" y="553998"/>
                </a:cubicBezTo>
                <a:cubicBezTo>
                  <a:pt x="-35883" y="302188"/>
                  <a:pt x="11986" y="221981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3600" b="1" dirty="0" err="1">
                <a:solidFill>
                  <a:srgbClr val="121212"/>
                </a:solidFill>
              </a:rPr>
              <a:t>Việt</a:t>
            </a:r>
            <a:r>
              <a:rPr lang="en-US" sz="3600" b="1" dirty="0">
                <a:solidFill>
                  <a:srgbClr val="121212"/>
                </a:solidFill>
              </a:rPr>
              <a:t> Nam </a:t>
            </a:r>
            <a:r>
              <a:rPr lang="en-US" sz="3600" b="1" dirty="0" err="1">
                <a:solidFill>
                  <a:srgbClr val="121212"/>
                </a:solidFill>
              </a:rPr>
              <a:t>có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rất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nhiều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sản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phẩm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thủ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công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nổi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tiếng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như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gốm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sứ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Bát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Tràng</a:t>
            </a:r>
            <a:r>
              <a:rPr lang="en-US" sz="3600" b="1" dirty="0">
                <a:solidFill>
                  <a:srgbClr val="121212"/>
                </a:solidFill>
              </a:rPr>
              <a:t>, </a:t>
            </a:r>
            <a:r>
              <a:rPr lang="en-US" sz="3600" b="1" dirty="0" err="1">
                <a:solidFill>
                  <a:srgbClr val="121212"/>
                </a:solidFill>
              </a:rPr>
              <a:t>gốm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sứ</a:t>
            </a:r>
            <a:r>
              <a:rPr lang="en-US" sz="3600" b="1" dirty="0">
                <a:solidFill>
                  <a:srgbClr val="121212"/>
                </a:solidFill>
              </a:rPr>
              <a:t> Chu </a:t>
            </a:r>
            <a:r>
              <a:rPr lang="en-US" sz="3600" b="1" dirty="0" err="1">
                <a:solidFill>
                  <a:srgbClr val="121212"/>
                </a:solidFill>
              </a:rPr>
              <a:t>Đậu</a:t>
            </a:r>
            <a:r>
              <a:rPr lang="en-US" sz="3600" b="1" dirty="0">
                <a:solidFill>
                  <a:srgbClr val="121212"/>
                </a:solidFill>
              </a:rPr>
              <a:t>, </a:t>
            </a:r>
            <a:r>
              <a:rPr lang="en-US" sz="3600" b="1" dirty="0" err="1">
                <a:solidFill>
                  <a:srgbClr val="121212"/>
                </a:solidFill>
              </a:rPr>
              <a:t>lụa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Vạn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Phúc</a:t>
            </a:r>
            <a:r>
              <a:rPr lang="en-US" sz="3600" b="1" dirty="0">
                <a:solidFill>
                  <a:srgbClr val="121212"/>
                </a:solidFill>
              </a:rPr>
              <a:t>, </a:t>
            </a:r>
            <a:r>
              <a:rPr lang="en-US" sz="3600" b="1" dirty="0" err="1">
                <a:solidFill>
                  <a:srgbClr val="121212"/>
                </a:solidFill>
              </a:rPr>
              <a:t>vải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thổ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cẩm</a:t>
            </a:r>
            <a:r>
              <a:rPr lang="en-US" sz="3600" b="1" dirty="0">
                <a:solidFill>
                  <a:srgbClr val="121212"/>
                </a:solidFill>
              </a:rPr>
              <a:t>, </a:t>
            </a:r>
            <a:r>
              <a:rPr lang="en-US" sz="3600" b="1" dirty="0" err="1">
                <a:solidFill>
                  <a:srgbClr val="121212"/>
                </a:solidFill>
              </a:rPr>
              <a:t>các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mặt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hàng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mây</a:t>
            </a:r>
            <a:r>
              <a:rPr lang="en-US" sz="3600" b="1" dirty="0">
                <a:solidFill>
                  <a:srgbClr val="121212"/>
                </a:solidFill>
              </a:rPr>
              <a:t>, </a:t>
            </a:r>
            <a:r>
              <a:rPr lang="en-US" sz="3600" b="1" dirty="0" err="1">
                <a:solidFill>
                  <a:srgbClr val="121212"/>
                </a:solidFill>
              </a:rPr>
              <a:t>tre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đan</a:t>
            </a:r>
            <a:r>
              <a:rPr lang="en-US" sz="3600" b="1" dirty="0">
                <a:solidFill>
                  <a:srgbClr val="121212"/>
                </a:solidFill>
              </a:rPr>
              <a:t>….</a:t>
            </a:r>
            <a:endParaRPr sz="3600" b="1" dirty="0">
              <a:solidFill>
                <a:srgbClr val="12121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Widescreen</PresentationFormat>
  <Paragraphs>49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等线</vt:lpstr>
      <vt:lpstr>Nunito black</vt:lpstr>
      <vt:lpstr>Times New Roman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41</cp:revision>
  <dcterms:created xsi:type="dcterms:W3CDTF">2022-08-22T23:18:00Z</dcterms:created>
  <dcterms:modified xsi:type="dcterms:W3CDTF">2025-12-28T14:05:45Z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C4F3685BE35942D5874AEEB32E01368E</vt:lpwstr>
  </property>
  <property fmtid="{D5CDD505-2E9C-101B-9397-08002B2CF9AE}" pid="3" name="KSOProductBuildVer">
    <vt:lpwstr>1033-11.2.0.11380</vt:lpwstr>
  </property>
</Properties>
</file>