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22" r:id="rId3"/>
    <p:sldMasterId id="2147483751" r:id="rId4"/>
    <p:sldMasterId id="2147483797" r:id="rId5"/>
  </p:sldMasterIdLst>
  <p:notesMasterIdLst>
    <p:notesMasterId r:id="rId17"/>
  </p:notesMasterIdLst>
  <p:sldIdLst>
    <p:sldId id="281" r:id="rId6"/>
    <p:sldId id="3463" r:id="rId7"/>
    <p:sldId id="3450" r:id="rId8"/>
    <p:sldId id="3452" r:id="rId9"/>
    <p:sldId id="3453" r:id="rId10"/>
    <p:sldId id="563" r:id="rId11"/>
    <p:sldId id="3474" r:id="rId12"/>
    <p:sldId id="3483" r:id="rId13"/>
    <p:sldId id="3476" r:id="rId14"/>
    <p:sldId id="3458" r:id="rId15"/>
    <p:sldId id="34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2EC"/>
    <a:srgbClr val="FEACF2"/>
    <a:srgbClr val="FB25DC"/>
    <a:srgbClr val="03E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9" autoAdjust="0"/>
    <p:restoredTop sz="95256" autoAdjust="0"/>
  </p:normalViewPr>
  <p:slideViewPr>
    <p:cSldViewPr snapToGrid="0">
      <p:cViewPr varScale="1">
        <p:scale>
          <a:sx n="68" d="100"/>
          <a:sy n="68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D856-2B52-4B0F-AFBB-2D6E97E358DA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CA26-C6B5-43C4-95A7-FAAFB47F7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7BA2D5-1648-4185-9437-9CEE610C0A5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186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A5B81-82F7-4B94-A5AD-EC92D4455B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40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6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8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66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2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02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5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71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1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66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9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95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4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3"/>
            <a:ext cx="6349846" cy="116557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3" y="-526164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70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1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564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376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309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45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69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3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772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043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6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36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05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3"/>
            <a:ext cx="6349846" cy="116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7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1_仅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249" y="103207"/>
            <a:ext cx="11979679" cy="676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6361" y="6498624"/>
            <a:ext cx="12424725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2405" y="5776387"/>
            <a:ext cx="1146147" cy="59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549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0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3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0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B15E-0487-4B3C-8DFD-4C38327EF6D7}" type="datetimeFigureOut">
              <a:rPr lang="en-US" smtClean="0"/>
              <a:t>28/12/2025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D970-85DC-40F2-8A18-58CCB39CFA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3"/>
            <a:ext cx="6349846" cy="116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" y="4"/>
            <a:ext cx="12189259" cy="68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 rot="5400000">
            <a:off x="5617026" y="-5617028"/>
            <a:ext cx="957946" cy="121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270933" y="141889"/>
            <a:ext cx="378387" cy="386913"/>
            <a:chOff x="282222" y="141885"/>
            <a:chExt cx="378387" cy="386913"/>
          </a:xfrm>
        </p:grpSpPr>
        <p:sp>
          <p:nvSpPr>
            <p:cNvPr id="11" name="矩形 10"/>
            <p:cNvSpPr/>
            <p:nvPr userDrawn="1"/>
          </p:nvSpPr>
          <p:spPr>
            <a:xfrm>
              <a:off x="367098" y="230417"/>
              <a:ext cx="293511" cy="2983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282222" y="141885"/>
              <a:ext cx="293511" cy="2983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734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5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pPr/>
              <a:t>2025/12/28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22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73" r:id="rId12"/>
    <p:sldLayoutId id="21474837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0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4B8BBD-A89F-4C03-8BF2-F84B38772531}" type="datetimeFigureOut">
              <a:rPr lang="en-US" smtClean="0"/>
              <a:pPr/>
              <a:t>28/12/2025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0" r:id="rId12"/>
    <p:sldLayoutId id="2147483764" r:id="rId13"/>
    <p:sldLayoutId id="2147483765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51307" y="0"/>
            <a:ext cx="1394330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1060969" y="240353"/>
            <a:ext cx="13252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Thứ</a:t>
            </a:r>
            <a:r>
              <a:rPr lang="en-US" altLang="zh-CN" sz="4000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Ba </a:t>
            </a:r>
            <a:r>
              <a:rPr lang="en-US" altLang="zh-CN" sz="4000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ngày</a:t>
            </a:r>
            <a:r>
              <a:rPr lang="en-US" altLang="zh-CN" sz="4000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24 </a:t>
            </a:r>
            <a:r>
              <a:rPr lang="en-US" altLang="zh-CN" sz="4000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tháng</a:t>
            </a:r>
            <a:r>
              <a:rPr lang="en-US" altLang="zh-CN" sz="4000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9 </a:t>
            </a:r>
            <a:r>
              <a:rPr lang="en-US" altLang="zh-CN" sz="4000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năm</a:t>
            </a:r>
            <a:r>
              <a:rPr lang="en-US" altLang="zh-CN" sz="4000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2025</a:t>
            </a:r>
            <a:endParaRPr lang="en-US" altLang="zh-CN" sz="4000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P001 4 hang 1 ô ly" panose="020B0603050302020204" pitchFamily="34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Tự </a:t>
            </a:r>
            <a:r>
              <a:rPr lang="en-US" altLang="zh-CN" sz="4000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nhiên</a:t>
            </a:r>
            <a:r>
              <a:rPr lang="en-US" altLang="zh-CN" sz="4000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4000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xã</a:t>
            </a:r>
            <a:r>
              <a:rPr lang="en-US" altLang="zh-CN" sz="4000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hội</a:t>
            </a:r>
            <a:endParaRPr lang="en-US" altLang="zh-CN" sz="4000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P001 4 hang 1 ô ly" panose="020B0603050302020204" pitchFamily="34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 2. </a:t>
            </a: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Phòng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tránh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hỏa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hoạn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khi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 ở </a:t>
            </a: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nhà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 (</a:t>
            </a: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 2)</a:t>
            </a:r>
            <a:endParaRPr lang="en-US" sz="4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0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7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9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6" descr="D:\HINH GIA DINH\hinh- n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" y="132080"/>
            <a:ext cx="11998960" cy="672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2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81" y="2476671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3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1455885"/>
            <a:ext cx="1331923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60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3" y="5011468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8" y="493382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5" y="4002616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4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6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8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41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27" y="605974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8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2" name="Explosion 1 21"/>
          <p:cNvSpPr/>
          <p:nvPr/>
        </p:nvSpPr>
        <p:spPr bwMode="auto">
          <a:xfrm>
            <a:off x="2438403" y="762001"/>
            <a:ext cx="7924799" cy="5445681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có cháy hãy gọi điện thoại đến 114</a:t>
            </a:r>
          </a:p>
        </p:txBody>
      </p:sp>
    </p:spTree>
    <p:extLst>
      <p:ext uri="{BB962C8B-B14F-4D97-AF65-F5344CB8AC3E}">
        <p14:creationId xmlns:p14="http://schemas.microsoft.com/office/powerpoint/2010/main" val="451443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C6F494-CCDB-4E0D-A43E-0C557646A4F2}"/>
              </a:ext>
            </a:extLst>
          </p:cNvPr>
          <p:cNvSpPr/>
          <p:nvPr/>
        </p:nvSpPr>
        <p:spPr>
          <a:xfrm>
            <a:off x="748753" y="663977"/>
            <a:ext cx="11032943" cy="6884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bỗng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cháy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9861" t="46444" r="8611" b="14000"/>
          <a:stretch/>
        </p:blipFill>
        <p:spPr>
          <a:xfrm>
            <a:off x="748754" y="1494692"/>
            <a:ext cx="10358961" cy="4976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73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7024" y="1824979"/>
            <a:ext cx="11046941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114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0360" y="623519"/>
            <a:ext cx="5663513" cy="8371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quyết</a:t>
            </a:r>
            <a:endParaRPr lang="en-US" sz="44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7024" y="3163796"/>
            <a:ext cx="11046941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7024" y="3938387"/>
            <a:ext cx="11046941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miệng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21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13"/>
            <a:ext cx="12171235" cy="7197743"/>
          </a:xfrm>
          <a:prstGeom prst="rect">
            <a:avLst/>
          </a:prstGeom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3490268" y="967454"/>
            <a:ext cx="62484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2000343" y="-5513"/>
            <a:ext cx="98296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90268" y="1879951"/>
            <a:ext cx="6362701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90268" y="2697424"/>
            <a:ext cx="7696200" cy="6461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490270" y="3646594"/>
            <a:ext cx="8017668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490269" y="4646210"/>
            <a:ext cx="7272339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2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81" y="2476671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3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1455885"/>
            <a:ext cx="1331923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60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3" y="5011468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8" y="493382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5" y="4002616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4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6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8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41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9" y="122893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8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232013" y="3221348"/>
            <a:ext cx="4755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5400" b="1" i="0" u="none" strike="noStrike" kern="1200" cap="none" spc="300" normalizeH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300" normalizeH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dụng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93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1314437"/>
            <a:ext cx="12192000" cy="5086362"/>
            <a:chOff x="1249363" y="1343077"/>
            <a:chExt cx="9126536" cy="48783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1249363" y="1343077"/>
              <a:ext cx="9126536" cy="48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386389" y="1509674"/>
              <a:ext cx="8861893" cy="454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51" y="78173"/>
            <a:ext cx="837560" cy="1149417"/>
          </a:xfrm>
          <a:prstGeom prst="rect">
            <a:avLst/>
          </a:prstGeom>
        </p:spPr>
      </p:pic>
      <p:sp>
        <p:nvSpPr>
          <p:cNvPr id="36" name="Text Box 1">
            <a:extLst>
              <a:ext uri="{FF2B5EF4-FFF2-40B4-BE49-F238E27FC236}">
                <a16:creationId xmlns:a16="http://schemas.microsoft.com/office/drawing/2014/main" id="{4424C738-3D1C-41C5-8BD5-8FE34A34D58C}"/>
              </a:ext>
            </a:extLst>
          </p:cNvPr>
          <p:cNvSpPr txBox="1"/>
          <p:nvPr/>
        </p:nvSpPr>
        <p:spPr>
          <a:xfrm>
            <a:off x="-143729" y="209183"/>
            <a:ext cx="12998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5590" y="2592477"/>
            <a:ext cx="5595929" cy="252992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huống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: Lan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nấu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cơm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xong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quên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van gas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gas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hở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bay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mùi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khắp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8120" t="29077" r="29316" b="36051"/>
          <a:stretch/>
        </p:blipFill>
        <p:spPr>
          <a:xfrm>
            <a:off x="183053" y="1810894"/>
            <a:ext cx="6059487" cy="4415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/>
      <p:bldP spid="36" grpId="2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5" y="1635369"/>
            <a:ext cx="10392508" cy="3432802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1462453" y="2762874"/>
            <a:ext cx="91205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HOẠT ĐỘNG 2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3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NHỮNG VIỆC NÊN LÀM HAY KHÔNG NÊN LÀM ĐỂ PHÒNG CHÁY NHÀ</a:t>
            </a:r>
          </a:p>
        </p:txBody>
      </p:sp>
    </p:spTree>
    <p:extLst>
      <p:ext uri="{BB962C8B-B14F-4D97-AF65-F5344CB8AC3E}">
        <p14:creationId xmlns:p14="http://schemas.microsoft.com/office/powerpoint/2010/main" val="2508985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814750-4C37-44A3-BE71-F740C0C0EC61}"/>
              </a:ext>
            </a:extLst>
          </p:cNvPr>
          <p:cNvSpPr/>
          <p:nvPr/>
        </p:nvSpPr>
        <p:spPr>
          <a:xfrm>
            <a:off x="3765886" y="427758"/>
            <a:ext cx="4247148" cy="356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3872" y="506453"/>
            <a:ext cx="10911840" cy="6340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sát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trả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8519" y="1800526"/>
            <a:ext cx="6805004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Tại sao bạn lại đề xuất với 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xịt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?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9883" y="3048935"/>
            <a:ext cx="6676764" cy="104028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xịt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côn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bếp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gas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nổ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9885" y="4116391"/>
            <a:ext cx="6557913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Theo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xịt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 trùng ở đâu 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ể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đảm bào an toàn?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4802" y="5251977"/>
            <a:ext cx="6158994" cy="104028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+ Theo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xịt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 trùng ở tủ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 đồ vật riêng.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1" name="Picture 2" descr="Screenshot (20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0" y="1484030"/>
            <a:ext cx="4626923" cy="454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59400" y="1152425"/>
            <a:ext cx="6243440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0226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5" y="1635369"/>
            <a:ext cx="10392508" cy="3432802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1374529" y="2459506"/>
            <a:ext cx="9120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HOẠT ĐỘNG 3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BIẾT PHÒNG TRÁNH CHÁY NỔ 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VÀ CÁCH THOÁT KHỎI ĐÁM CHÁY</a:t>
            </a:r>
          </a:p>
        </p:txBody>
      </p:sp>
    </p:spTree>
    <p:extLst>
      <p:ext uri="{BB962C8B-B14F-4D97-AF65-F5344CB8AC3E}">
        <p14:creationId xmlns:p14="http://schemas.microsoft.com/office/powerpoint/2010/main" val="4110169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3E1FF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Arial" panose="020B0604020202020204"/>
            <a:ea typeface="黑体" panose="02010609060101010101" pitchFamily="49" charset="-122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336</Words>
  <Application>Microsoft Office PowerPoint</Application>
  <PresentationFormat>Widescreen</PresentationFormat>
  <Paragraphs>36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5" baseType="lpstr">
      <vt:lpstr>Microsoft YaHei</vt:lpstr>
      <vt:lpstr>SimSun</vt:lpstr>
      <vt:lpstr>SimSun</vt:lpstr>
      <vt:lpstr>Arial</vt:lpstr>
      <vt:lpstr>Calibri</vt:lpstr>
      <vt:lpstr>Calibri Light</vt:lpstr>
      <vt:lpstr>等线</vt:lpstr>
      <vt:lpstr>等线 Light</vt:lpstr>
      <vt:lpstr>Franklin Gothic Book</vt:lpstr>
      <vt:lpstr>Franklin Gothic Medium</vt:lpstr>
      <vt:lpstr>HP001 4 hang 1 ô ly</vt:lpstr>
      <vt:lpstr>隶书</vt:lpstr>
      <vt:lpstr>黑体</vt:lpstr>
      <vt:lpstr>Times New Roman</vt:lpstr>
      <vt:lpstr>Tunga</vt:lpstr>
      <vt:lpstr>Wingdings</vt:lpstr>
      <vt:lpstr>方正兰亭粗黑_GBK</vt:lpstr>
      <vt:lpstr>方正卡通简体</vt:lpstr>
      <vt:lpstr>杨任东竹石体-Semibold</vt:lpstr>
      <vt:lpstr>2_Office Theme</vt:lpstr>
      <vt:lpstr>4_Office Theme</vt:lpstr>
      <vt:lpstr>1_Office 主题</vt:lpstr>
      <vt:lpstr>3_Office 主题​​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minhkhanh.t93@gmail.com</cp:lastModifiedBy>
  <cp:revision>143</cp:revision>
  <dcterms:created xsi:type="dcterms:W3CDTF">2021-06-08T02:35:46Z</dcterms:created>
  <dcterms:modified xsi:type="dcterms:W3CDTF">2025-12-28T12:44:56Z</dcterms:modified>
</cp:coreProperties>
</file>