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86" r:id="rId2"/>
    <p:sldId id="269" r:id="rId3"/>
    <p:sldId id="281" r:id="rId4"/>
    <p:sldId id="292" r:id="rId5"/>
    <p:sldId id="270" r:id="rId6"/>
    <p:sldId id="293" r:id="rId7"/>
    <p:sldId id="268" r:id="rId8"/>
    <p:sldId id="256" r:id="rId9"/>
    <p:sldId id="257" r:id="rId10"/>
    <p:sldId id="294" r:id="rId11"/>
    <p:sldId id="291" r:id="rId12"/>
  </p:sldIdLst>
  <p:sldSz cx="9144000" cy="5143500" type="screen16x9"/>
  <p:notesSz cx="6858000" cy="9144000"/>
  <p:embeddedFontLst>
    <p:embeddedFont>
      <p:font typeface="Gochi Hand" panose="020B0604020202020204" charset="0"/>
      <p:regular r:id="rId14"/>
    </p:embeddedFont>
    <p:embeddedFont>
      <p:font typeface="Open Sans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D29746-DE7A-4A5A-8489-1D7E7E80ACFD}">
  <a:tblStyle styleId="{7DD29746-DE7A-4A5A-8489-1D7E7E80AC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905f8bbb73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905f8bbb73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997bf304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997bf304f4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97bf304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97bf304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66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905f8bbb73_0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905f8bbb73_0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97bf304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97bf304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24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cf1e98382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8cf1e98382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64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27545" y="-1774916"/>
            <a:ext cx="10783796" cy="5613946"/>
            <a:chOff x="-1127545" y="-1774916"/>
            <a:chExt cx="10783796" cy="56139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27545" y="-1774916"/>
              <a:ext cx="10401570" cy="5613946"/>
              <a:chOff x="-1127545" y="-1774916"/>
              <a:chExt cx="10401570" cy="561394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975" y="-522825"/>
                <a:ext cx="9300000" cy="250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029712" y="-1774916"/>
                <a:ext cx="4828236" cy="5613946"/>
                <a:chOff x="2207750" y="238125"/>
                <a:chExt cx="3168550" cy="36841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07750" y="238125"/>
                  <a:ext cx="3168550" cy="3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2" h="124493" extrusionOk="0">
                      <a:moveTo>
                        <a:pt x="1687" y="0"/>
                      </a:moveTo>
                      <a:lnTo>
                        <a:pt x="1687" y="0"/>
                      </a:lnTo>
                      <a:cubicBezTo>
                        <a:pt x="0" y="38248"/>
                        <a:pt x="313" y="76620"/>
                        <a:pt x="2750" y="114868"/>
                      </a:cubicBezTo>
                      <a:cubicBezTo>
                        <a:pt x="15124" y="117868"/>
                        <a:pt x="27686" y="121805"/>
                        <a:pt x="44060" y="124493"/>
                      </a:cubicBezTo>
                      <a:cubicBezTo>
                        <a:pt x="52997" y="124493"/>
                        <a:pt x="69183" y="121930"/>
                        <a:pt x="77557" y="120868"/>
                      </a:cubicBezTo>
                      <a:cubicBezTo>
                        <a:pt x="94056" y="118680"/>
                        <a:pt x="110430" y="115993"/>
                        <a:pt x="126742" y="112618"/>
                      </a:cubicBezTo>
                      <a:cubicBezTo>
                        <a:pt x="123242" y="75433"/>
                        <a:pt x="122617" y="38060"/>
                        <a:pt x="124867" y="812"/>
                      </a:cubicBezTo>
                      <a:lnTo>
                        <a:pt x="124867" y="812"/>
                      </a:lnTo>
                      <a:cubicBezTo>
                        <a:pt x="121492" y="937"/>
                        <a:pt x="118180" y="1000"/>
                        <a:pt x="114805" y="1062"/>
                      </a:cubicBezTo>
                      <a:cubicBezTo>
                        <a:pt x="101230" y="1400"/>
                        <a:pt x="87654" y="1568"/>
                        <a:pt x="74076" y="1568"/>
                      </a:cubicBezTo>
                      <a:cubicBezTo>
                        <a:pt x="49961" y="1568"/>
                        <a:pt x="25837" y="1040"/>
                        <a:pt x="1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3121750" y="3050450"/>
                  <a:ext cx="468725" cy="7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31311" extrusionOk="0">
                      <a:moveTo>
                        <a:pt x="18749" y="0"/>
                      </a:moveTo>
                      <a:lnTo>
                        <a:pt x="63" y="1375"/>
                      </a:lnTo>
                      <a:cubicBezTo>
                        <a:pt x="0" y="10750"/>
                        <a:pt x="0" y="20124"/>
                        <a:pt x="188" y="29499"/>
                      </a:cubicBezTo>
                      <a:lnTo>
                        <a:pt x="3812" y="31311"/>
                      </a:lnTo>
                      <a:cubicBezTo>
                        <a:pt x="4312" y="30124"/>
                        <a:pt x="4875" y="28999"/>
                        <a:pt x="5375" y="27811"/>
                      </a:cubicBezTo>
                      <a:cubicBezTo>
                        <a:pt x="9624" y="18437"/>
                        <a:pt x="14062" y="9187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217050" y="3745725"/>
                  <a:ext cx="182825" cy="1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3" h="7063" extrusionOk="0">
                      <a:moveTo>
                        <a:pt x="1563" y="0"/>
                      </a:moveTo>
                      <a:cubicBezTo>
                        <a:pt x="1063" y="1125"/>
                        <a:pt x="500" y="2313"/>
                        <a:pt x="0" y="3500"/>
                      </a:cubicBezTo>
                      <a:cubicBezTo>
                        <a:pt x="2438" y="4687"/>
                        <a:pt x="4875" y="5875"/>
                        <a:pt x="7312" y="7062"/>
                      </a:cubicBezTo>
                      <a:lnTo>
                        <a:pt x="15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6;p2"/>
              <p:cNvSpPr/>
              <p:nvPr/>
            </p:nvSpPr>
            <p:spPr>
              <a:xfrm rot="639656">
                <a:off x="-903799" y="232978"/>
                <a:ext cx="5168207" cy="29006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-200">
              <a:off x="4488151" y="-323821"/>
              <a:ext cx="5168100" cy="290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300" y="763925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46850" y="1710050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50" y="381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5350" y="-323975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38175" y="357660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76075" y="-2958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3855602">
            <a:off x="-307589" y="2779980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 rot="5501286" flipH="1">
            <a:off x="4653587" y="1060322"/>
            <a:ext cx="4360373" cy="5316702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/>
          <p:nvPr/>
        </p:nvSpPr>
        <p:spPr>
          <a:xfrm rot="-5289552" flipH="1">
            <a:off x="250259" y="633955"/>
            <a:ext cx="4598996" cy="6169362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724150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72415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2"/>
          </p:nvPr>
        </p:nvSpPr>
        <p:spPr>
          <a:xfrm>
            <a:off x="3505575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3505575" y="3199869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4"/>
          </p:nvPr>
        </p:nvSpPr>
        <p:spPr>
          <a:xfrm>
            <a:off x="6287288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5"/>
          </p:nvPr>
        </p:nvSpPr>
        <p:spPr>
          <a:xfrm>
            <a:off x="628730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6"/>
          </p:nvPr>
        </p:nvSpPr>
        <p:spPr>
          <a:xfrm>
            <a:off x="724150" y="539496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-682485" y="3903318"/>
            <a:ext cx="3849600" cy="18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641513" y="169600"/>
            <a:ext cx="120325" cy="92200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 rot="-4135010">
            <a:off x="89465" y="-347045"/>
            <a:ext cx="887219" cy="1153777"/>
          </a:xfrm>
          <a:custGeom>
            <a:avLst/>
            <a:gdLst/>
            <a:ahLst/>
            <a:cxnLst/>
            <a:rect l="l" t="t" r="r" b="b"/>
            <a:pathLst>
              <a:path w="35491" h="46154" extrusionOk="0">
                <a:moveTo>
                  <a:pt x="23893" y="1"/>
                </a:moveTo>
                <a:cubicBezTo>
                  <a:pt x="23735" y="1"/>
                  <a:pt x="23583" y="87"/>
                  <a:pt x="23530" y="281"/>
                </a:cubicBezTo>
                <a:lnTo>
                  <a:pt x="23573" y="281"/>
                </a:lnTo>
                <a:cubicBezTo>
                  <a:pt x="20703" y="11502"/>
                  <a:pt x="0" y="15243"/>
                  <a:pt x="4088" y="29030"/>
                </a:cubicBezTo>
                <a:cubicBezTo>
                  <a:pt x="5785" y="34728"/>
                  <a:pt x="11395" y="39077"/>
                  <a:pt x="16397" y="41817"/>
                </a:cubicBezTo>
                <a:cubicBezTo>
                  <a:pt x="20965" y="44339"/>
                  <a:pt x="26484" y="46154"/>
                  <a:pt x="31846" y="46154"/>
                </a:cubicBezTo>
                <a:cubicBezTo>
                  <a:pt x="32866" y="46154"/>
                  <a:pt x="33881" y="46088"/>
                  <a:pt x="34882" y="45949"/>
                </a:cubicBezTo>
                <a:cubicBezTo>
                  <a:pt x="35490" y="45862"/>
                  <a:pt x="35273" y="44949"/>
                  <a:pt x="34708" y="44905"/>
                </a:cubicBezTo>
                <a:cubicBezTo>
                  <a:pt x="28184" y="44253"/>
                  <a:pt x="22225" y="43252"/>
                  <a:pt x="16441" y="39903"/>
                </a:cubicBezTo>
                <a:cubicBezTo>
                  <a:pt x="11352" y="36902"/>
                  <a:pt x="4610" y="31509"/>
                  <a:pt x="5350" y="24898"/>
                </a:cubicBezTo>
                <a:cubicBezTo>
                  <a:pt x="6568" y="13764"/>
                  <a:pt x="22051" y="11415"/>
                  <a:pt x="24313" y="499"/>
                </a:cubicBezTo>
                <a:cubicBezTo>
                  <a:pt x="24365" y="188"/>
                  <a:pt x="24124" y="1"/>
                  <a:pt x="238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13400" y="3347725"/>
            <a:ext cx="411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 hasCustomPrompt="1"/>
          </p:nvPr>
        </p:nvSpPr>
        <p:spPr>
          <a:xfrm>
            <a:off x="2775000" y="529008"/>
            <a:ext cx="35940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/>
          <p:nvPr/>
        </p:nvSpPr>
        <p:spPr>
          <a:xfrm flipH="1">
            <a:off x="7046050" y="-50237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-6299960">
            <a:off x="-756357" y="3860810"/>
            <a:ext cx="2198659" cy="17935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 rot="4226098">
            <a:off x="6556767" y="-583549"/>
            <a:ext cx="2672271" cy="2179863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13400" y="3347725"/>
            <a:ext cx="411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 hasCustomPrompt="1"/>
          </p:nvPr>
        </p:nvSpPr>
        <p:spPr>
          <a:xfrm>
            <a:off x="2775000" y="529008"/>
            <a:ext cx="35940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/>
          <p:nvPr/>
        </p:nvSpPr>
        <p:spPr>
          <a:xfrm flipH="1">
            <a:off x="7046050" y="-50237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-6299960">
            <a:off x="-756357" y="3860810"/>
            <a:ext cx="2198659" cy="17935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 rot="4226098">
            <a:off x="6556767" y="-583549"/>
            <a:ext cx="2672271" cy="2179863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19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1_Section header 2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13400" y="3347725"/>
            <a:ext cx="411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 hasCustomPrompt="1"/>
          </p:nvPr>
        </p:nvSpPr>
        <p:spPr>
          <a:xfrm>
            <a:off x="2775000" y="529008"/>
            <a:ext cx="35940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/>
          <p:nvPr/>
        </p:nvSpPr>
        <p:spPr>
          <a:xfrm flipH="1">
            <a:off x="7046050" y="-50237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-6299960">
            <a:off x="-756357" y="3860810"/>
            <a:ext cx="2198659" cy="17935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 rot="4226098">
            <a:off x="6556767" y="-583549"/>
            <a:ext cx="2672271" cy="2179863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30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 rot="244223">
            <a:off x="296431" y="136442"/>
            <a:ext cx="5063272" cy="22214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 rot="-9783406" flipH="1">
            <a:off x="4314668" y="881464"/>
            <a:ext cx="3949948" cy="5696220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5671250" y="1722628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1"/>
          </p:nvPr>
        </p:nvSpPr>
        <p:spPr>
          <a:xfrm>
            <a:off x="5671250" y="2321666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346551" y="140275"/>
            <a:ext cx="5932202" cy="4900938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/>
          <p:nvPr/>
        </p:nvSpPr>
        <p:spPr>
          <a:xfrm rot="2110842">
            <a:off x="7976635" y="-152905"/>
            <a:ext cx="1976547" cy="1673700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"/>
          <p:cNvSpPr/>
          <p:nvPr/>
        </p:nvSpPr>
        <p:spPr>
          <a:xfrm rot="2178021">
            <a:off x="750819" y="406508"/>
            <a:ext cx="29374" cy="20674"/>
          </a:xfrm>
          <a:custGeom>
            <a:avLst/>
            <a:gdLst/>
            <a:ahLst/>
            <a:cxnLst/>
            <a:rect l="l" t="t" r="r" b="b"/>
            <a:pathLst>
              <a:path w="1175" h="827" extrusionOk="0">
                <a:moveTo>
                  <a:pt x="566" y="0"/>
                </a:moveTo>
                <a:cubicBezTo>
                  <a:pt x="0" y="0"/>
                  <a:pt x="0" y="826"/>
                  <a:pt x="566" y="826"/>
                </a:cubicBezTo>
                <a:cubicBezTo>
                  <a:pt x="1174" y="826"/>
                  <a:pt x="1174" y="0"/>
                  <a:pt x="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 rot="-2902359">
            <a:off x="8155436" y="1299292"/>
            <a:ext cx="77227" cy="59827"/>
          </a:xfrm>
          <a:custGeom>
            <a:avLst/>
            <a:gdLst/>
            <a:ahLst/>
            <a:cxnLst/>
            <a:rect l="l" t="t" r="r" b="b"/>
            <a:pathLst>
              <a:path w="3089" h="2393" extrusionOk="0">
                <a:moveTo>
                  <a:pt x="1566" y="0"/>
                </a:moveTo>
                <a:cubicBezTo>
                  <a:pt x="1" y="0"/>
                  <a:pt x="1" y="2392"/>
                  <a:pt x="1566" y="2392"/>
                </a:cubicBezTo>
                <a:cubicBezTo>
                  <a:pt x="3089" y="2392"/>
                  <a:pt x="3089" y="0"/>
                  <a:pt x="1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"/>
          <p:cNvSpPr/>
          <p:nvPr/>
        </p:nvSpPr>
        <p:spPr>
          <a:xfrm rot="-2902359">
            <a:off x="9152635" y="780296"/>
            <a:ext cx="124003" cy="124253"/>
          </a:xfrm>
          <a:custGeom>
            <a:avLst/>
            <a:gdLst/>
            <a:ahLst/>
            <a:cxnLst/>
            <a:rect l="l" t="t" r="r" b="b"/>
            <a:pathLst>
              <a:path w="4960" h="4970" extrusionOk="0">
                <a:moveTo>
                  <a:pt x="2480" y="1"/>
                </a:moveTo>
                <a:cubicBezTo>
                  <a:pt x="1828" y="44"/>
                  <a:pt x="1219" y="305"/>
                  <a:pt x="697" y="740"/>
                </a:cubicBezTo>
                <a:cubicBezTo>
                  <a:pt x="262" y="1218"/>
                  <a:pt x="1" y="1827"/>
                  <a:pt x="1" y="2480"/>
                </a:cubicBezTo>
                <a:lnTo>
                  <a:pt x="88" y="3132"/>
                </a:lnTo>
                <a:cubicBezTo>
                  <a:pt x="218" y="3567"/>
                  <a:pt x="436" y="3915"/>
                  <a:pt x="697" y="4219"/>
                </a:cubicBezTo>
                <a:lnTo>
                  <a:pt x="1219" y="4611"/>
                </a:lnTo>
                <a:cubicBezTo>
                  <a:pt x="1610" y="4828"/>
                  <a:pt x="2045" y="4959"/>
                  <a:pt x="2480" y="4959"/>
                </a:cubicBezTo>
                <a:cubicBezTo>
                  <a:pt x="2540" y="4966"/>
                  <a:pt x="2598" y="4970"/>
                  <a:pt x="2655" y="4970"/>
                </a:cubicBezTo>
                <a:cubicBezTo>
                  <a:pt x="2932" y="4970"/>
                  <a:pt x="3185" y="4885"/>
                  <a:pt x="3437" y="4741"/>
                </a:cubicBezTo>
                <a:cubicBezTo>
                  <a:pt x="3741" y="4654"/>
                  <a:pt x="4002" y="4480"/>
                  <a:pt x="4220" y="4263"/>
                </a:cubicBezTo>
                <a:cubicBezTo>
                  <a:pt x="4481" y="4045"/>
                  <a:pt x="4655" y="3741"/>
                  <a:pt x="4742" y="3437"/>
                </a:cubicBezTo>
                <a:cubicBezTo>
                  <a:pt x="4916" y="3176"/>
                  <a:pt x="4959" y="2828"/>
                  <a:pt x="4959" y="2480"/>
                </a:cubicBezTo>
                <a:lnTo>
                  <a:pt x="4872" y="1827"/>
                </a:lnTo>
                <a:cubicBezTo>
                  <a:pt x="4742" y="1436"/>
                  <a:pt x="4524" y="1044"/>
                  <a:pt x="4220" y="740"/>
                </a:cubicBezTo>
                <a:lnTo>
                  <a:pt x="3741" y="349"/>
                </a:lnTo>
                <a:cubicBezTo>
                  <a:pt x="3350" y="131"/>
                  <a:pt x="2915" y="1"/>
                  <a:pt x="24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 rot="-2902359">
            <a:off x="8126241" y="1013427"/>
            <a:ext cx="77227" cy="59827"/>
          </a:xfrm>
          <a:custGeom>
            <a:avLst/>
            <a:gdLst/>
            <a:ahLst/>
            <a:cxnLst/>
            <a:rect l="l" t="t" r="r" b="b"/>
            <a:pathLst>
              <a:path w="3089" h="2393" extrusionOk="0">
                <a:moveTo>
                  <a:pt x="1566" y="1"/>
                </a:moveTo>
                <a:cubicBezTo>
                  <a:pt x="0" y="1"/>
                  <a:pt x="0" y="2393"/>
                  <a:pt x="1566" y="2393"/>
                </a:cubicBezTo>
                <a:cubicBezTo>
                  <a:pt x="3088" y="2393"/>
                  <a:pt x="3088" y="1"/>
                  <a:pt x="15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 rot="-2902359">
            <a:off x="7784334" y="771411"/>
            <a:ext cx="29376" cy="20676"/>
          </a:xfrm>
          <a:custGeom>
            <a:avLst/>
            <a:gdLst/>
            <a:ahLst/>
            <a:cxnLst/>
            <a:rect l="l" t="t" r="r" b="b"/>
            <a:pathLst>
              <a:path w="1175" h="827" extrusionOk="0">
                <a:moveTo>
                  <a:pt x="566" y="0"/>
                </a:moveTo>
                <a:cubicBezTo>
                  <a:pt x="0" y="0"/>
                  <a:pt x="0" y="826"/>
                  <a:pt x="566" y="826"/>
                </a:cubicBezTo>
                <a:cubicBezTo>
                  <a:pt x="1174" y="826"/>
                  <a:pt x="1174" y="0"/>
                  <a:pt x="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538200" y="4430100"/>
            <a:ext cx="60950" cy="46900"/>
          </a:xfrm>
          <a:custGeom>
            <a:avLst/>
            <a:gdLst/>
            <a:ahLst/>
            <a:cxnLst/>
            <a:rect l="l" t="t" r="r" b="b"/>
            <a:pathLst>
              <a:path w="2438" h="1876" extrusionOk="0">
                <a:moveTo>
                  <a:pt x="1250" y="1"/>
                </a:moveTo>
                <a:cubicBezTo>
                  <a:pt x="0" y="1"/>
                  <a:pt x="0" y="1876"/>
                  <a:pt x="1250" y="1876"/>
                </a:cubicBezTo>
                <a:cubicBezTo>
                  <a:pt x="2438" y="1813"/>
                  <a:pt x="2438" y="1"/>
                  <a:pt x="12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title" idx="2"/>
          </p:nvPr>
        </p:nvSpPr>
        <p:spPr>
          <a:xfrm>
            <a:off x="2442450" y="1722628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 idx="3" hasCustomPrompt="1"/>
          </p:nvPr>
        </p:nvSpPr>
        <p:spPr>
          <a:xfrm>
            <a:off x="1354450" y="1722631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 idx="4" hasCustomPrompt="1"/>
          </p:nvPr>
        </p:nvSpPr>
        <p:spPr>
          <a:xfrm>
            <a:off x="4583250" y="1722631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 idx="5"/>
          </p:nvPr>
        </p:nvSpPr>
        <p:spPr>
          <a:xfrm>
            <a:off x="2442450" y="3228075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6" hasCustomPrompt="1"/>
          </p:nvPr>
        </p:nvSpPr>
        <p:spPr>
          <a:xfrm>
            <a:off x="1354450" y="3228075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title" idx="7"/>
          </p:nvPr>
        </p:nvSpPr>
        <p:spPr>
          <a:xfrm>
            <a:off x="5671250" y="3228075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title" idx="8" hasCustomPrompt="1"/>
          </p:nvPr>
        </p:nvSpPr>
        <p:spPr>
          <a:xfrm>
            <a:off x="4583250" y="3228075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9"/>
          </p:nvPr>
        </p:nvSpPr>
        <p:spPr>
          <a:xfrm>
            <a:off x="2442450" y="2321666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13"/>
          </p:nvPr>
        </p:nvSpPr>
        <p:spPr>
          <a:xfrm>
            <a:off x="2442450" y="3826669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4"/>
          </p:nvPr>
        </p:nvSpPr>
        <p:spPr>
          <a:xfrm>
            <a:off x="5671250" y="3826669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/>
          <p:nvPr/>
        </p:nvSpPr>
        <p:spPr>
          <a:xfrm rot="2015395">
            <a:off x="4625799" y="1136108"/>
            <a:ext cx="3708" cy="3318"/>
          </a:xfrm>
          <a:custGeom>
            <a:avLst/>
            <a:gdLst/>
            <a:ahLst/>
            <a:cxnLst/>
            <a:rect l="l" t="t" r="r" b="b"/>
            <a:pathLst>
              <a:path w="38" h="34" extrusionOk="0">
                <a:moveTo>
                  <a:pt x="31" y="0"/>
                </a:moveTo>
                <a:cubicBezTo>
                  <a:pt x="27" y="0"/>
                  <a:pt x="19" y="9"/>
                  <a:pt x="0" y="34"/>
                </a:cubicBezTo>
                <a:lnTo>
                  <a:pt x="38" y="34"/>
                </a:lnTo>
                <a:cubicBezTo>
                  <a:pt x="25" y="34"/>
                  <a:pt x="38" y="0"/>
                  <a:pt x="31" y="0"/>
                </a:cubicBezTo>
                <a:close/>
              </a:path>
            </a:pathLst>
          </a:custGeom>
          <a:solidFill>
            <a:srgbClr val="37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 rot="2015395">
            <a:off x="5672341" y="-439506"/>
            <a:ext cx="9271" cy="11027"/>
          </a:xfrm>
          <a:custGeom>
            <a:avLst/>
            <a:gdLst/>
            <a:ahLst/>
            <a:cxnLst/>
            <a:rect l="l" t="t" r="r" b="b"/>
            <a:pathLst>
              <a:path w="95" h="113" extrusionOk="0">
                <a:moveTo>
                  <a:pt x="20" y="1"/>
                </a:moveTo>
                <a:lnTo>
                  <a:pt x="20" y="1"/>
                </a:lnTo>
                <a:cubicBezTo>
                  <a:pt x="1" y="94"/>
                  <a:pt x="38" y="113"/>
                  <a:pt x="94" y="113"/>
                </a:cubicBezTo>
                <a:lnTo>
                  <a:pt x="94" y="57"/>
                </a:lnTo>
                <a:lnTo>
                  <a:pt x="2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title" idx="15"/>
          </p:nvPr>
        </p:nvSpPr>
        <p:spPr>
          <a:xfrm>
            <a:off x="735475" y="539496"/>
            <a:ext cx="38364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19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noFill/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1240250" y="-1572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7796950" y="-40500"/>
            <a:ext cx="1972600" cy="1157650"/>
          </a:xfrm>
          <a:custGeom>
            <a:avLst/>
            <a:gdLst/>
            <a:ahLst/>
            <a:cxnLst/>
            <a:rect l="l" t="t" r="r" b="b"/>
            <a:pathLst>
              <a:path w="78904" h="46306" extrusionOk="0">
                <a:moveTo>
                  <a:pt x="501" y="1"/>
                </a:moveTo>
                <a:cubicBezTo>
                  <a:pt x="246" y="1"/>
                  <a:pt x="0" y="265"/>
                  <a:pt x="138" y="568"/>
                </a:cubicBezTo>
                <a:cubicBezTo>
                  <a:pt x="3069" y="5797"/>
                  <a:pt x="7704" y="9917"/>
                  <a:pt x="13250" y="12254"/>
                </a:cubicBezTo>
                <a:cubicBezTo>
                  <a:pt x="15904" y="13363"/>
                  <a:pt x="18716" y="14036"/>
                  <a:pt x="21608" y="14235"/>
                </a:cubicBezTo>
                <a:cubicBezTo>
                  <a:pt x="22050" y="14267"/>
                  <a:pt x="22508" y="14278"/>
                  <a:pt x="22974" y="14278"/>
                </a:cubicBezTo>
                <a:cubicBezTo>
                  <a:pt x="23864" y="14278"/>
                  <a:pt x="24786" y="14239"/>
                  <a:pt x="25698" y="14239"/>
                </a:cubicBezTo>
                <a:cubicBezTo>
                  <a:pt x="28368" y="14239"/>
                  <a:pt x="30950" y="14574"/>
                  <a:pt x="32383" y="17205"/>
                </a:cubicBezTo>
                <a:cubicBezTo>
                  <a:pt x="33254" y="18830"/>
                  <a:pt x="33413" y="20929"/>
                  <a:pt x="33769" y="22712"/>
                </a:cubicBezTo>
                <a:cubicBezTo>
                  <a:pt x="34165" y="24573"/>
                  <a:pt x="34680" y="26435"/>
                  <a:pt x="35274" y="28218"/>
                </a:cubicBezTo>
                <a:cubicBezTo>
                  <a:pt x="36304" y="31545"/>
                  <a:pt x="37889" y="34635"/>
                  <a:pt x="39949" y="37447"/>
                </a:cubicBezTo>
                <a:cubicBezTo>
                  <a:pt x="43910" y="42756"/>
                  <a:pt x="49535" y="45687"/>
                  <a:pt x="56110" y="46202"/>
                </a:cubicBezTo>
                <a:cubicBezTo>
                  <a:pt x="57002" y="46271"/>
                  <a:pt x="57906" y="46306"/>
                  <a:pt x="58818" y="46306"/>
                </a:cubicBezTo>
                <a:cubicBezTo>
                  <a:pt x="65735" y="46306"/>
                  <a:pt x="73107" y="44306"/>
                  <a:pt x="78531" y="40141"/>
                </a:cubicBezTo>
                <a:cubicBezTo>
                  <a:pt x="78904" y="39870"/>
                  <a:pt x="78668" y="39339"/>
                  <a:pt x="78295" y="39339"/>
                </a:cubicBezTo>
                <a:cubicBezTo>
                  <a:pt x="78232" y="39339"/>
                  <a:pt x="78164" y="39354"/>
                  <a:pt x="78095" y="39388"/>
                </a:cubicBezTo>
                <a:cubicBezTo>
                  <a:pt x="72091" y="42552"/>
                  <a:pt x="65394" y="45022"/>
                  <a:pt x="58581" y="45022"/>
                </a:cubicBezTo>
                <a:cubicBezTo>
                  <a:pt x="56179" y="45022"/>
                  <a:pt x="53763" y="44715"/>
                  <a:pt x="51357" y="44023"/>
                </a:cubicBezTo>
                <a:cubicBezTo>
                  <a:pt x="41850" y="41329"/>
                  <a:pt x="36978" y="31862"/>
                  <a:pt x="34957" y="22870"/>
                </a:cubicBezTo>
                <a:cubicBezTo>
                  <a:pt x="34284" y="19899"/>
                  <a:pt x="34086" y="16176"/>
                  <a:pt x="31274" y="14314"/>
                </a:cubicBezTo>
                <a:cubicBezTo>
                  <a:pt x="29792" y="13354"/>
                  <a:pt x="27992" y="13163"/>
                  <a:pt x="26145" y="13163"/>
                </a:cubicBezTo>
                <a:cubicBezTo>
                  <a:pt x="24930" y="13163"/>
                  <a:pt x="23695" y="13246"/>
                  <a:pt x="22518" y="13246"/>
                </a:cubicBezTo>
                <a:cubicBezTo>
                  <a:pt x="22087" y="13246"/>
                  <a:pt x="21663" y="13235"/>
                  <a:pt x="21252" y="13205"/>
                </a:cubicBezTo>
                <a:cubicBezTo>
                  <a:pt x="12735" y="12452"/>
                  <a:pt x="5090" y="7580"/>
                  <a:pt x="812" y="172"/>
                </a:cubicBezTo>
                <a:cubicBezTo>
                  <a:pt x="727" y="51"/>
                  <a:pt x="613" y="1"/>
                  <a:pt x="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116663" y="13370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2116663" y="1935557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2"/>
          </p:nvPr>
        </p:nvSpPr>
        <p:spPr>
          <a:xfrm>
            <a:off x="4898088" y="13370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3"/>
          </p:nvPr>
        </p:nvSpPr>
        <p:spPr>
          <a:xfrm>
            <a:off x="4898088" y="1935557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4"/>
          </p:nvPr>
        </p:nvSpPr>
        <p:spPr>
          <a:xfrm>
            <a:off x="2115013" y="2794700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2115013" y="3393182"/>
            <a:ext cx="21306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 idx="6"/>
          </p:nvPr>
        </p:nvSpPr>
        <p:spPr>
          <a:xfrm>
            <a:off x="4898088" y="2794700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ubTitle" idx="7"/>
          </p:nvPr>
        </p:nvSpPr>
        <p:spPr>
          <a:xfrm>
            <a:off x="4898088" y="3393182"/>
            <a:ext cx="21306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1_Four columns">
    <p:bg>
      <p:bgPr>
        <a:noFill/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1240250" y="-1572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7796950" y="-40500"/>
            <a:ext cx="1972600" cy="1157650"/>
          </a:xfrm>
          <a:custGeom>
            <a:avLst/>
            <a:gdLst/>
            <a:ahLst/>
            <a:cxnLst/>
            <a:rect l="l" t="t" r="r" b="b"/>
            <a:pathLst>
              <a:path w="78904" h="46306" extrusionOk="0">
                <a:moveTo>
                  <a:pt x="501" y="1"/>
                </a:moveTo>
                <a:cubicBezTo>
                  <a:pt x="246" y="1"/>
                  <a:pt x="0" y="265"/>
                  <a:pt x="138" y="568"/>
                </a:cubicBezTo>
                <a:cubicBezTo>
                  <a:pt x="3069" y="5797"/>
                  <a:pt x="7704" y="9917"/>
                  <a:pt x="13250" y="12254"/>
                </a:cubicBezTo>
                <a:cubicBezTo>
                  <a:pt x="15904" y="13363"/>
                  <a:pt x="18716" y="14036"/>
                  <a:pt x="21608" y="14235"/>
                </a:cubicBezTo>
                <a:cubicBezTo>
                  <a:pt x="22050" y="14267"/>
                  <a:pt x="22508" y="14278"/>
                  <a:pt x="22974" y="14278"/>
                </a:cubicBezTo>
                <a:cubicBezTo>
                  <a:pt x="23864" y="14278"/>
                  <a:pt x="24786" y="14239"/>
                  <a:pt x="25698" y="14239"/>
                </a:cubicBezTo>
                <a:cubicBezTo>
                  <a:pt x="28368" y="14239"/>
                  <a:pt x="30950" y="14574"/>
                  <a:pt x="32383" y="17205"/>
                </a:cubicBezTo>
                <a:cubicBezTo>
                  <a:pt x="33254" y="18830"/>
                  <a:pt x="33413" y="20929"/>
                  <a:pt x="33769" y="22712"/>
                </a:cubicBezTo>
                <a:cubicBezTo>
                  <a:pt x="34165" y="24573"/>
                  <a:pt x="34680" y="26435"/>
                  <a:pt x="35274" y="28218"/>
                </a:cubicBezTo>
                <a:cubicBezTo>
                  <a:pt x="36304" y="31545"/>
                  <a:pt x="37889" y="34635"/>
                  <a:pt x="39949" y="37447"/>
                </a:cubicBezTo>
                <a:cubicBezTo>
                  <a:pt x="43910" y="42756"/>
                  <a:pt x="49535" y="45687"/>
                  <a:pt x="56110" y="46202"/>
                </a:cubicBezTo>
                <a:cubicBezTo>
                  <a:pt x="57002" y="46271"/>
                  <a:pt x="57906" y="46306"/>
                  <a:pt x="58818" y="46306"/>
                </a:cubicBezTo>
                <a:cubicBezTo>
                  <a:pt x="65735" y="46306"/>
                  <a:pt x="73107" y="44306"/>
                  <a:pt x="78531" y="40141"/>
                </a:cubicBezTo>
                <a:cubicBezTo>
                  <a:pt x="78904" y="39870"/>
                  <a:pt x="78668" y="39339"/>
                  <a:pt x="78295" y="39339"/>
                </a:cubicBezTo>
                <a:cubicBezTo>
                  <a:pt x="78232" y="39339"/>
                  <a:pt x="78164" y="39354"/>
                  <a:pt x="78095" y="39388"/>
                </a:cubicBezTo>
                <a:cubicBezTo>
                  <a:pt x="72091" y="42552"/>
                  <a:pt x="65394" y="45022"/>
                  <a:pt x="58581" y="45022"/>
                </a:cubicBezTo>
                <a:cubicBezTo>
                  <a:pt x="56179" y="45022"/>
                  <a:pt x="53763" y="44715"/>
                  <a:pt x="51357" y="44023"/>
                </a:cubicBezTo>
                <a:cubicBezTo>
                  <a:pt x="41850" y="41329"/>
                  <a:pt x="36978" y="31862"/>
                  <a:pt x="34957" y="22870"/>
                </a:cubicBezTo>
                <a:cubicBezTo>
                  <a:pt x="34284" y="19899"/>
                  <a:pt x="34086" y="16176"/>
                  <a:pt x="31274" y="14314"/>
                </a:cubicBezTo>
                <a:cubicBezTo>
                  <a:pt x="29792" y="13354"/>
                  <a:pt x="27992" y="13163"/>
                  <a:pt x="26145" y="13163"/>
                </a:cubicBezTo>
                <a:cubicBezTo>
                  <a:pt x="24930" y="13163"/>
                  <a:pt x="23695" y="13246"/>
                  <a:pt x="22518" y="13246"/>
                </a:cubicBezTo>
                <a:cubicBezTo>
                  <a:pt x="22087" y="13246"/>
                  <a:pt x="21663" y="13235"/>
                  <a:pt x="21252" y="13205"/>
                </a:cubicBezTo>
                <a:cubicBezTo>
                  <a:pt x="12735" y="12452"/>
                  <a:pt x="5090" y="7580"/>
                  <a:pt x="812" y="172"/>
                </a:cubicBezTo>
                <a:cubicBezTo>
                  <a:pt x="727" y="51"/>
                  <a:pt x="613" y="1"/>
                  <a:pt x="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116663" y="13370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2116663" y="1935557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2"/>
          </p:nvPr>
        </p:nvSpPr>
        <p:spPr>
          <a:xfrm>
            <a:off x="4898088" y="13370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3"/>
          </p:nvPr>
        </p:nvSpPr>
        <p:spPr>
          <a:xfrm>
            <a:off x="4898088" y="1935557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4"/>
          </p:nvPr>
        </p:nvSpPr>
        <p:spPr>
          <a:xfrm>
            <a:off x="2115013" y="2794700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2115013" y="3393182"/>
            <a:ext cx="21306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 idx="6"/>
          </p:nvPr>
        </p:nvSpPr>
        <p:spPr>
          <a:xfrm>
            <a:off x="4898088" y="2794700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ubTitle" idx="7"/>
          </p:nvPr>
        </p:nvSpPr>
        <p:spPr>
          <a:xfrm>
            <a:off x="4898088" y="3393182"/>
            <a:ext cx="21306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496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1_Four columns">
    <p:bg>
      <p:bgPr>
        <a:noFill/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1240250" y="-1572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7796950" y="-40500"/>
            <a:ext cx="1972600" cy="1157650"/>
          </a:xfrm>
          <a:custGeom>
            <a:avLst/>
            <a:gdLst/>
            <a:ahLst/>
            <a:cxnLst/>
            <a:rect l="l" t="t" r="r" b="b"/>
            <a:pathLst>
              <a:path w="78904" h="46306" extrusionOk="0">
                <a:moveTo>
                  <a:pt x="501" y="1"/>
                </a:moveTo>
                <a:cubicBezTo>
                  <a:pt x="246" y="1"/>
                  <a:pt x="0" y="265"/>
                  <a:pt x="138" y="568"/>
                </a:cubicBezTo>
                <a:cubicBezTo>
                  <a:pt x="3069" y="5797"/>
                  <a:pt x="7704" y="9917"/>
                  <a:pt x="13250" y="12254"/>
                </a:cubicBezTo>
                <a:cubicBezTo>
                  <a:pt x="15904" y="13363"/>
                  <a:pt x="18716" y="14036"/>
                  <a:pt x="21608" y="14235"/>
                </a:cubicBezTo>
                <a:cubicBezTo>
                  <a:pt x="22050" y="14267"/>
                  <a:pt x="22508" y="14278"/>
                  <a:pt x="22974" y="14278"/>
                </a:cubicBezTo>
                <a:cubicBezTo>
                  <a:pt x="23864" y="14278"/>
                  <a:pt x="24786" y="14239"/>
                  <a:pt x="25698" y="14239"/>
                </a:cubicBezTo>
                <a:cubicBezTo>
                  <a:pt x="28368" y="14239"/>
                  <a:pt x="30950" y="14574"/>
                  <a:pt x="32383" y="17205"/>
                </a:cubicBezTo>
                <a:cubicBezTo>
                  <a:pt x="33254" y="18830"/>
                  <a:pt x="33413" y="20929"/>
                  <a:pt x="33769" y="22712"/>
                </a:cubicBezTo>
                <a:cubicBezTo>
                  <a:pt x="34165" y="24573"/>
                  <a:pt x="34680" y="26435"/>
                  <a:pt x="35274" y="28218"/>
                </a:cubicBezTo>
                <a:cubicBezTo>
                  <a:pt x="36304" y="31545"/>
                  <a:pt x="37889" y="34635"/>
                  <a:pt x="39949" y="37447"/>
                </a:cubicBezTo>
                <a:cubicBezTo>
                  <a:pt x="43910" y="42756"/>
                  <a:pt x="49535" y="45687"/>
                  <a:pt x="56110" y="46202"/>
                </a:cubicBezTo>
                <a:cubicBezTo>
                  <a:pt x="57002" y="46271"/>
                  <a:pt x="57906" y="46306"/>
                  <a:pt x="58818" y="46306"/>
                </a:cubicBezTo>
                <a:cubicBezTo>
                  <a:pt x="65735" y="46306"/>
                  <a:pt x="73107" y="44306"/>
                  <a:pt x="78531" y="40141"/>
                </a:cubicBezTo>
                <a:cubicBezTo>
                  <a:pt x="78904" y="39870"/>
                  <a:pt x="78668" y="39339"/>
                  <a:pt x="78295" y="39339"/>
                </a:cubicBezTo>
                <a:cubicBezTo>
                  <a:pt x="78232" y="39339"/>
                  <a:pt x="78164" y="39354"/>
                  <a:pt x="78095" y="39388"/>
                </a:cubicBezTo>
                <a:cubicBezTo>
                  <a:pt x="72091" y="42552"/>
                  <a:pt x="65394" y="45022"/>
                  <a:pt x="58581" y="45022"/>
                </a:cubicBezTo>
                <a:cubicBezTo>
                  <a:pt x="56179" y="45022"/>
                  <a:pt x="53763" y="44715"/>
                  <a:pt x="51357" y="44023"/>
                </a:cubicBezTo>
                <a:cubicBezTo>
                  <a:pt x="41850" y="41329"/>
                  <a:pt x="36978" y="31862"/>
                  <a:pt x="34957" y="22870"/>
                </a:cubicBezTo>
                <a:cubicBezTo>
                  <a:pt x="34284" y="19899"/>
                  <a:pt x="34086" y="16176"/>
                  <a:pt x="31274" y="14314"/>
                </a:cubicBezTo>
                <a:cubicBezTo>
                  <a:pt x="29792" y="13354"/>
                  <a:pt x="27992" y="13163"/>
                  <a:pt x="26145" y="13163"/>
                </a:cubicBezTo>
                <a:cubicBezTo>
                  <a:pt x="24930" y="13163"/>
                  <a:pt x="23695" y="13246"/>
                  <a:pt x="22518" y="13246"/>
                </a:cubicBezTo>
                <a:cubicBezTo>
                  <a:pt x="22087" y="13246"/>
                  <a:pt x="21663" y="13235"/>
                  <a:pt x="21252" y="13205"/>
                </a:cubicBezTo>
                <a:cubicBezTo>
                  <a:pt x="12735" y="12452"/>
                  <a:pt x="5090" y="7580"/>
                  <a:pt x="812" y="172"/>
                </a:cubicBezTo>
                <a:cubicBezTo>
                  <a:pt x="727" y="51"/>
                  <a:pt x="613" y="1"/>
                  <a:pt x="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116663" y="13370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2116663" y="1935557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title" idx="2"/>
          </p:nvPr>
        </p:nvSpPr>
        <p:spPr>
          <a:xfrm>
            <a:off x="4898088" y="13370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3"/>
          </p:nvPr>
        </p:nvSpPr>
        <p:spPr>
          <a:xfrm>
            <a:off x="4898088" y="1935557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4"/>
          </p:nvPr>
        </p:nvSpPr>
        <p:spPr>
          <a:xfrm>
            <a:off x="2115013" y="2794700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5"/>
          </p:nvPr>
        </p:nvSpPr>
        <p:spPr>
          <a:xfrm>
            <a:off x="2115013" y="3393182"/>
            <a:ext cx="21306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 idx="6"/>
          </p:nvPr>
        </p:nvSpPr>
        <p:spPr>
          <a:xfrm>
            <a:off x="4898088" y="2794700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ubTitle" idx="7"/>
          </p:nvPr>
        </p:nvSpPr>
        <p:spPr>
          <a:xfrm>
            <a:off x="4898088" y="3393182"/>
            <a:ext cx="2130600" cy="1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738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 big numbers">
  <p:cSld name="BIG_NUMBER_1">
    <p:bg>
      <p:bgPr>
        <a:solidFill>
          <a:schemeClr val="accen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 rot="-5400000">
            <a:off x="-37731" y="-282315"/>
            <a:ext cx="5884047" cy="6146133"/>
          </a:xfrm>
          <a:custGeom>
            <a:avLst/>
            <a:gdLst/>
            <a:ahLst/>
            <a:cxnLst/>
            <a:rect l="l" t="t" r="r" b="b"/>
            <a:pathLst>
              <a:path w="131333" h="115258" extrusionOk="0">
                <a:moveTo>
                  <a:pt x="57968" y="0"/>
                </a:moveTo>
                <a:cubicBezTo>
                  <a:pt x="38640" y="0"/>
                  <a:pt x="19314" y="103"/>
                  <a:pt x="0" y="360"/>
                </a:cubicBezTo>
                <a:cubicBezTo>
                  <a:pt x="570" y="35475"/>
                  <a:pt x="1965" y="70591"/>
                  <a:pt x="4120" y="105642"/>
                </a:cubicBezTo>
                <a:cubicBezTo>
                  <a:pt x="12994" y="109065"/>
                  <a:pt x="22502" y="111093"/>
                  <a:pt x="31882" y="112551"/>
                </a:cubicBezTo>
                <a:cubicBezTo>
                  <a:pt x="41580" y="114073"/>
                  <a:pt x="51341" y="114960"/>
                  <a:pt x="61103" y="115213"/>
                </a:cubicBezTo>
                <a:cubicBezTo>
                  <a:pt x="62489" y="115243"/>
                  <a:pt x="63874" y="115258"/>
                  <a:pt x="65259" y="115258"/>
                </a:cubicBezTo>
                <a:cubicBezTo>
                  <a:pt x="87759" y="115258"/>
                  <a:pt x="110136" y="111380"/>
                  <a:pt x="131333" y="103677"/>
                </a:cubicBezTo>
                <a:cubicBezTo>
                  <a:pt x="129495" y="69323"/>
                  <a:pt x="130065" y="34715"/>
                  <a:pt x="128417" y="360"/>
                </a:cubicBezTo>
                <a:cubicBezTo>
                  <a:pt x="104946" y="152"/>
                  <a:pt x="81456" y="0"/>
                  <a:pt x="57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 hasCustomPrompt="1"/>
          </p:nvPr>
        </p:nvSpPr>
        <p:spPr>
          <a:xfrm>
            <a:off x="1405150" y="4687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1405008" y="1245375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 idx="2" hasCustomPrompt="1"/>
          </p:nvPr>
        </p:nvSpPr>
        <p:spPr>
          <a:xfrm>
            <a:off x="1405150" y="18613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3"/>
          </p:nvPr>
        </p:nvSpPr>
        <p:spPr>
          <a:xfrm>
            <a:off x="1405008" y="2637979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4" hasCustomPrompt="1"/>
          </p:nvPr>
        </p:nvSpPr>
        <p:spPr>
          <a:xfrm>
            <a:off x="1405150" y="32539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5"/>
          </p:nvPr>
        </p:nvSpPr>
        <p:spPr>
          <a:xfrm>
            <a:off x="1405008" y="4030583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/>
          <p:nvPr/>
        </p:nvSpPr>
        <p:spPr>
          <a:xfrm rot="-4849329">
            <a:off x="5961683" y="2538216"/>
            <a:ext cx="427876" cy="844627"/>
          </a:xfrm>
          <a:custGeom>
            <a:avLst/>
            <a:gdLst/>
            <a:ahLst/>
            <a:cxnLst/>
            <a:rect l="l" t="t" r="r" b="b"/>
            <a:pathLst>
              <a:path w="17115" h="33785" extrusionOk="0">
                <a:moveTo>
                  <a:pt x="15593" y="0"/>
                </a:moveTo>
                <a:lnTo>
                  <a:pt x="3614" y="2662"/>
                </a:lnTo>
                <a:lnTo>
                  <a:pt x="3677" y="3042"/>
                </a:lnTo>
                <a:cubicBezTo>
                  <a:pt x="3741" y="3296"/>
                  <a:pt x="3804" y="3676"/>
                  <a:pt x="3867" y="4120"/>
                </a:cubicBezTo>
                <a:cubicBezTo>
                  <a:pt x="3994" y="4627"/>
                  <a:pt x="4121" y="5134"/>
                  <a:pt x="4248" y="5768"/>
                </a:cubicBezTo>
                <a:lnTo>
                  <a:pt x="4691" y="7923"/>
                </a:lnTo>
                <a:cubicBezTo>
                  <a:pt x="5072" y="9508"/>
                  <a:pt x="5452" y="11282"/>
                  <a:pt x="5959" y="13311"/>
                </a:cubicBezTo>
                <a:cubicBezTo>
                  <a:pt x="6213" y="14262"/>
                  <a:pt x="6466" y="15339"/>
                  <a:pt x="6783" y="16353"/>
                </a:cubicBezTo>
                <a:cubicBezTo>
                  <a:pt x="6910" y="16924"/>
                  <a:pt x="7037" y="17431"/>
                  <a:pt x="7163" y="17938"/>
                </a:cubicBezTo>
                <a:lnTo>
                  <a:pt x="7417" y="19079"/>
                </a:lnTo>
                <a:cubicBezTo>
                  <a:pt x="7480" y="19396"/>
                  <a:pt x="7544" y="19649"/>
                  <a:pt x="7544" y="19713"/>
                </a:cubicBezTo>
                <a:lnTo>
                  <a:pt x="7544" y="19903"/>
                </a:lnTo>
                <a:cubicBezTo>
                  <a:pt x="7544" y="20030"/>
                  <a:pt x="7544" y="20156"/>
                  <a:pt x="7480" y="20283"/>
                </a:cubicBezTo>
                <a:cubicBezTo>
                  <a:pt x="7353" y="20473"/>
                  <a:pt x="7290" y="20600"/>
                  <a:pt x="7163" y="20790"/>
                </a:cubicBezTo>
                <a:lnTo>
                  <a:pt x="6973" y="21044"/>
                </a:lnTo>
                <a:lnTo>
                  <a:pt x="6910" y="21234"/>
                </a:lnTo>
                <a:lnTo>
                  <a:pt x="6846" y="21297"/>
                </a:lnTo>
                <a:lnTo>
                  <a:pt x="6846" y="21361"/>
                </a:lnTo>
                <a:lnTo>
                  <a:pt x="5896" y="22692"/>
                </a:lnTo>
                <a:cubicBezTo>
                  <a:pt x="4691" y="24530"/>
                  <a:pt x="3614" y="26305"/>
                  <a:pt x="2726" y="27826"/>
                </a:cubicBezTo>
                <a:cubicBezTo>
                  <a:pt x="952" y="30932"/>
                  <a:pt x="1" y="33150"/>
                  <a:pt x="1" y="33150"/>
                </a:cubicBezTo>
                <a:lnTo>
                  <a:pt x="635" y="33784"/>
                </a:lnTo>
                <a:cubicBezTo>
                  <a:pt x="635" y="33784"/>
                  <a:pt x="2853" y="32770"/>
                  <a:pt x="5832" y="30868"/>
                </a:cubicBezTo>
                <a:cubicBezTo>
                  <a:pt x="7353" y="29918"/>
                  <a:pt x="9128" y="28840"/>
                  <a:pt x="10903" y="27509"/>
                </a:cubicBezTo>
                <a:lnTo>
                  <a:pt x="12234" y="26495"/>
                </a:lnTo>
                <a:lnTo>
                  <a:pt x="12234" y="26495"/>
                </a:lnTo>
                <a:cubicBezTo>
                  <a:pt x="12213" y="26516"/>
                  <a:pt x="12213" y="26523"/>
                  <a:pt x="12222" y="26523"/>
                </a:cubicBezTo>
                <a:cubicBezTo>
                  <a:pt x="12241" y="26523"/>
                  <a:pt x="12297" y="26495"/>
                  <a:pt x="12297" y="26495"/>
                </a:cubicBezTo>
                <a:lnTo>
                  <a:pt x="12361" y="26368"/>
                </a:lnTo>
                <a:lnTo>
                  <a:pt x="12551" y="26241"/>
                </a:lnTo>
                <a:lnTo>
                  <a:pt x="12931" y="25924"/>
                </a:lnTo>
                <a:cubicBezTo>
                  <a:pt x="13121" y="25734"/>
                  <a:pt x="13438" y="25417"/>
                  <a:pt x="13692" y="25164"/>
                </a:cubicBezTo>
                <a:cubicBezTo>
                  <a:pt x="14009" y="24783"/>
                  <a:pt x="14262" y="24467"/>
                  <a:pt x="14516" y="24150"/>
                </a:cubicBezTo>
                <a:cubicBezTo>
                  <a:pt x="14769" y="23706"/>
                  <a:pt x="15086" y="23262"/>
                  <a:pt x="15277" y="22755"/>
                </a:cubicBezTo>
                <a:cubicBezTo>
                  <a:pt x="15720" y="21931"/>
                  <a:pt x="15974" y="20980"/>
                  <a:pt x="16164" y="20030"/>
                </a:cubicBezTo>
                <a:cubicBezTo>
                  <a:pt x="16354" y="19206"/>
                  <a:pt x="16417" y="18445"/>
                  <a:pt x="16544" y="17748"/>
                </a:cubicBezTo>
                <a:lnTo>
                  <a:pt x="16734" y="15910"/>
                </a:lnTo>
                <a:cubicBezTo>
                  <a:pt x="16861" y="14705"/>
                  <a:pt x="16925" y="13501"/>
                  <a:pt x="17051" y="12360"/>
                </a:cubicBezTo>
                <a:cubicBezTo>
                  <a:pt x="17115" y="11156"/>
                  <a:pt x="17051" y="10078"/>
                  <a:pt x="17051" y="9001"/>
                </a:cubicBezTo>
                <a:cubicBezTo>
                  <a:pt x="16988" y="7923"/>
                  <a:pt x="16861" y="6909"/>
                  <a:pt x="16798" y="6022"/>
                </a:cubicBezTo>
                <a:cubicBezTo>
                  <a:pt x="16671" y="5134"/>
                  <a:pt x="16544" y="4247"/>
                  <a:pt x="16417" y="3550"/>
                </a:cubicBezTo>
                <a:cubicBezTo>
                  <a:pt x="16291" y="2789"/>
                  <a:pt x="16164" y="2155"/>
                  <a:pt x="16037" y="1585"/>
                </a:cubicBezTo>
                <a:cubicBezTo>
                  <a:pt x="15910" y="1014"/>
                  <a:pt x="15784" y="697"/>
                  <a:pt x="15720" y="444"/>
                </a:cubicBezTo>
                <a:lnTo>
                  <a:pt x="1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8467463" y="1089938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8702138" y="966900"/>
            <a:ext cx="114075" cy="89075"/>
          </a:xfrm>
          <a:custGeom>
            <a:avLst/>
            <a:gdLst/>
            <a:ahLst/>
            <a:cxnLst/>
            <a:rect l="l" t="t" r="r" b="b"/>
            <a:pathLst>
              <a:path w="4563" h="3563" extrusionOk="0">
                <a:moveTo>
                  <a:pt x="2313" y="1"/>
                </a:moveTo>
                <a:cubicBezTo>
                  <a:pt x="0" y="1"/>
                  <a:pt x="0" y="3563"/>
                  <a:pt x="2313" y="3563"/>
                </a:cubicBezTo>
                <a:cubicBezTo>
                  <a:pt x="4562" y="3563"/>
                  <a:pt x="4562" y="1"/>
                  <a:pt x="23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 rot="-4135010">
            <a:off x="8071665" y="513280"/>
            <a:ext cx="887219" cy="1153777"/>
          </a:xfrm>
          <a:custGeom>
            <a:avLst/>
            <a:gdLst/>
            <a:ahLst/>
            <a:cxnLst/>
            <a:rect l="l" t="t" r="r" b="b"/>
            <a:pathLst>
              <a:path w="35491" h="46154" extrusionOk="0">
                <a:moveTo>
                  <a:pt x="23893" y="1"/>
                </a:moveTo>
                <a:cubicBezTo>
                  <a:pt x="23735" y="1"/>
                  <a:pt x="23583" y="87"/>
                  <a:pt x="23530" y="281"/>
                </a:cubicBezTo>
                <a:lnTo>
                  <a:pt x="23573" y="281"/>
                </a:lnTo>
                <a:cubicBezTo>
                  <a:pt x="20703" y="11502"/>
                  <a:pt x="0" y="15243"/>
                  <a:pt x="4088" y="29030"/>
                </a:cubicBezTo>
                <a:cubicBezTo>
                  <a:pt x="5785" y="34728"/>
                  <a:pt x="11395" y="39077"/>
                  <a:pt x="16397" y="41817"/>
                </a:cubicBezTo>
                <a:cubicBezTo>
                  <a:pt x="20965" y="44339"/>
                  <a:pt x="26484" y="46154"/>
                  <a:pt x="31846" y="46154"/>
                </a:cubicBezTo>
                <a:cubicBezTo>
                  <a:pt x="32866" y="46154"/>
                  <a:pt x="33881" y="46088"/>
                  <a:pt x="34882" y="45949"/>
                </a:cubicBezTo>
                <a:cubicBezTo>
                  <a:pt x="35490" y="45862"/>
                  <a:pt x="35273" y="44949"/>
                  <a:pt x="34708" y="44905"/>
                </a:cubicBezTo>
                <a:cubicBezTo>
                  <a:pt x="28184" y="44253"/>
                  <a:pt x="22225" y="43252"/>
                  <a:pt x="16441" y="39903"/>
                </a:cubicBezTo>
                <a:cubicBezTo>
                  <a:pt x="11352" y="36902"/>
                  <a:pt x="4610" y="31509"/>
                  <a:pt x="5350" y="24898"/>
                </a:cubicBezTo>
                <a:cubicBezTo>
                  <a:pt x="6568" y="13764"/>
                  <a:pt x="22051" y="11415"/>
                  <a:pt x="24313" y="499"/>
                </a:cubicBezTo>
                <a:cubicBezTo>
                  <a:pt x="24365" y="188"/>
                  <a:pt x="24124" y="1"/>
                  <a:pt x="23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3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7591575" y="-121088"/>
            <a:ext cx="2383347" cy="1177074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"/>
          <p:cNvSpPr/>
          <p:nvPr/>
        </p:nvSpPr>
        <p:spPr>
          <a:xfrm rot="-6291035">
            <a:off x="6857269" y="181026"/>
            <a:ext cx="2822832" cy="1741805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/>
          <p:nvPr/>
        </p:nvSpPr>
        <p:spPr>
          <a:xfrm rot="-474874">
            <a:off x="-183880" y="-126011"/>
            <a:ext cx="2198782" cy="17936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"/>
          <p:cNvSpPr/>
          <p:nvPr/>
        </p:nvSpPr>
        <p:spPr>
          <a:xfrm rot="-757285">
            <a:off x="-313647" y="-196910"/>
            <a:ext cx="2158822" cy="1728688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-226012" y="2085663"/>
            <a:ext cx="571425" cy="1990775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243638" y="1594319"/>
            <a:ext cx="16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721938" y="2188875"/>
            <a:ext cx="2130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4024763" y="1594319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3503363" y="2188875"/>
            <a:ext cx="21309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243638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720300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4024763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3503375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6809488" y="1594319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6285088" y="2188875"/>
            <a:ext cx="21309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6809488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6285100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115450" y="538523"/>
            <a:ext cx="49131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-6138663">
            <a:off x="5013333" y="1458927"/>
            <a:ext cx="3851695" cy="57139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76" name="Google Shape;76;p7"/>
          <p:cNvSpPr/>
          <p:nvPr/>
        </p:nvSpPr>
        <p:spPr>
          <a:xfrm rot="-4555569">
            <a:off x="5409489" y="-2146839"/>
            <a:ext cx="3851909" cy="57138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300" y="1300125"/>
            <a:ext cx="2753100" cy="16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720300" y="2787072"/>
            <a:ext cx="2753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93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7591575" y="-121088"/>
            <a:ext cx="2383347" cy="1177074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"/>
          <p:cNvSpPr/>
          <p:nvPr/>
        </p:nvSpPr>
        <p:spPr>
          <a:xfrm rot="-6291035">
            <a:off x="6857269" y="181026"/>
            <a:ext cx="2822832" cy="1741805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/>
          <p:nvPr/>
        </p:nvSpPr>
        <p:spPr>
          <a:xfrm rot="-474874">
            <a:off x="-183880" y="-126011"/>
            <a:ext cx="2198782" cy="17936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"/>
          <p:cNvSpPr/>
          <p:nvPr/>
        </p:nvSpPr>
        <p:spPr>
          <a:xfrm rot="-757285">
            <a:off x="-313647" y="-196910"/>
            <a:ext cx="2158822" cy="1728688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-226012" y="2085663"/>
            <a:ext cx="571425" cy="1990775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243638" y="1594319"/>
            <a:ext cx="16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721938" y="2188875"/>
            <a:ext cx="2130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4024763" y="1594319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3503363" y="2188875"/>
            <a:ext cx="21309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243638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720300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4024763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3503375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6809488" y="1594319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6285088" y="2188875"/>
            <a:ext cx="21309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6809488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6285100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115450" y="538523"/>
            <a:ext cx="49131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615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7591575" y="-121088"/>
            <a:ext cx="2383347" cy="1177074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"/>
          <p:cNvSpPr/>
          <p:nvPr/>
        </p:nvSpPr>
        <p:spPr>
          <a:xfrm rot="-6291035">
            <a:off x="6857269" y="181026"/>
            <a:ext cx="2822832" cy="1741805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/>
          <p:nvPr/>
        </p:nvSpPr>
        <p:spPr>
          <a:xfrm rot="-474874">
            <a:off x="-183880" y="-126011"/>
            <a:ext cx="2198782" cy="17936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"/>
          <p:cNvSpPr/>
          <p:nvPr/>
        </p:nvSpPr>
        <p:spPr>
          <a:xfrm rot="-757285">
            <a:off x="-313647" y="-196910"/>
            <a:ext cx="2158822" cy="1728688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-226012" y="2085663"/>
            <a:ext cx="571425" cy="1990775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243638" y="1594319"/>
            <a:ext cx="16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721938" y="2188875"/>
            <a:ext cx="2130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4024763" y="1594319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3503363" y="2188875"/>
            <a:ext cx="21309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243638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720300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4024763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3503375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6809488" y="1594319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6285088" y="2188875"/>
            <a:ext cx="21309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6809488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6285100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115450" y="538523"/>
            <a:ext cx="49131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09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7591575" y="-121088"/>
            <a:ext cx="2383347" cy="1177074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"/>
          <p:cNvSpPr/>
          <p:nvPr/>
        </p:nvSpPr>
        <p:spPr>
          <a:xfrm rot="-6291035">
            <a:off x="6857269" y="181026"/>
            <a:ext cx="2822832" cy="1741805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/>
          <p:nvPr/>
        </p:nvSpPr>
        <p:spPr>
          <a:xfrm rot="-474874">
            <a:off x="-183880" y="-126011"/>
            <a:ext cx="2198782" cy="17936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"/>
          <p:cNvSpPr/>
          <p:nvPr/>
        </p:nvSpPr>
        <p:spPr>
          <a:xfrm rot="-757285">
            <a:off x="-313647" y="-196910"/>
            <a:ext cx="2158822" cy="1728688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-226012" y="2085663"/>
            <a:ext cx="571425" cy="1990775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243638" y="1594319"/>
            <a:ext cx="16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721938" y="2188875"/>
            <a:ext cx="2130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4024763" y="1594319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3503363" y="2188875"/>
            <a:ext cx="21309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243638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720300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4024763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3503375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6809488" y="1594319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6285088" y="2188875"/>
            <a:ext cx="21309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6809488" y="3204344"/>
            <a:ext cx="16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6285100" y="3806192"/>
            <a:ext cx="2130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115450" y="538523"/>
            <a:ext cx="49131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415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9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-6138663">
            <a:off x="5013333" y="1458927"/>
            <a:ext cx="3851695" cy="57139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76" name="Google Shape;76;p7"/>
          <p:cNvSpPr/>
          <p:nvPr/>
        </p:nvSpPr>
        <p:spPr>
          <a:xfrm rot="-4555569">
            <a:off x="5409489" y="-2146839"/>
            <a:ext cx="3851909" cy="57138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300" y="1300125"/>
            <a:ext cx="2753100" cy="16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720300" y="2787072"/>
            <a:ext cx="2753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92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rot="6583395" flipH="1">
            <a:off x="807714" y="-2271389"/>
            <a:ext cx="5988035" cy="8883576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300" y="450150"/>
            <a:ext cx="6137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rot="-6654526">
            <a:off x="7364739" y="1010872"/>
            <a:ext cx="1346197" cy="1582860"/>
            <a:chOff x="5233125" y="-310150"/>
            <a:chExt cx="1346125" cy="1582775"/>
          </a:xfrm>
        </p:grpSpPr>
        <p:sp>
          <p:nvSpPr>
            <p:cNvPr id="83" name="Google Shape;83;p8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8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 rot="-3970567">
            <a:off x="3898683" y="3407521"/>
            <a:ext cx="1818590" cy="2323568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2"/>
          </p:nvPr>
        </p:nvSpPr>
        <p:spPr>
          <a:xfrm>
            <a:off x="5116600" y="851900"/>
            <a:ext cx="330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437575" y="3311125"/>
            <a:ext cx="6594600" cy="16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720300" y="40000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chi Hand"/>
              <a:buNone/>
              <a:defRPr sz="2800"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100" name="Google Shape;100;p10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1462075" y="22751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rot="7438333">
            <a:off x="729630" y="-612500"/>
            <a:ext cx="4481546" cy="4411777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-3040573">
            <a:off x="4149107" y="-554583"/>
            <a:ext cx="4566761" cy="4495750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720300" y="538325"/>
            <a:ext cx="7703400" cy="17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1"/>
          </p:nvPr>
        </p:nvSpPr>
        <p:spPr>
          <a:xfrm>
            <a:off x="720300" y="2107100"/>
            <a:ext cx="77034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 rot="-2295052">
            <a:off x="7838270" y="172139"/>
            <a:ext cx="464471" cy="429821"/>
            <a:chOff x="3904050" y="2322725"/>
            <a:chExt cx="464475" cy="429825"/>
          </a:xfrm>
        </p:grpSpPr>
        <p:sp>
          <p:nvSpPr>
            <p:cNvPr id="114" name="Google Shape;114;p11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1"/>
          <p:cNvSpPr/>
          <p:nvPr/>
        </p:nvSpPr>
        <p:spPr>
          <a:xfrm>
            <a:off x="347200" y="246721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765400" y="2467213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5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74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450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9" r:id="rId2"/>
    <p:sldLayoutId id="2147483688" r:id="rId3"/>
    <p:sldLayoutId id="2147483654" r:id="rId4"/>
    <p:sldLayoutId id="2147483655" r:id="rId5"/>
    <p:sldLayoutId id="2147483656" r:id="rId6"/>
    <p:sldLayoutId id="2147483690" r:id="rId7"/>
    <p:sldLayoutId id="2147483658" r:id="rId8"/>
    <p:sldLayoutId id="2147483684" r:id="rId9"/>
    <p:sldLayoutId id="2147483659" r:id="rId10"/>
    <p:sldLayoutId id="2147483660" r:id="rId11"/>
    <p:sldLayoutId id="2147483695" r:id="rId12"/>
    <p:sldLayoutId id="2147483694" r:id="rId13"/>
    <p:sldLayoutId id="2147483685" r:id="rId14"/>
    <p:sldLayoutId id="2147483664" r:id="rId15"/>
    <p:sldLayoutId id="2147483692" r:id="rId16"/>
    <p:sldLayoutId id="2147483691" r:id="rId17"/>
    <p:sldLayoutId id="2147483665" r:id="rId18"/>
    <p:sldLayoutId id="2147483676" r:id="rId19"/>
    <p:sldLayoutId id="2147483687" r:id="rId20"/>
    <p:sldLayoutId id="2147483686" r:id="rId21"/>
    <p:sldLayoutId id="2147483683" r:id="rId22"/>
    <p:sldLayoutId id="214748369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ppy Cute Cartoon School Children 2538759 Vector Art at Vecteezy">
            <a:extLst>
              <a:ext uri="{FF2B5EF4-FFF2-40B4-BE49-F238E27FC236}">
                <a16:creationId xmlns:a16="http://schemas.microsoft.com/office/drawing/2014/main" id="{CF48222C-EBBB-4B2C-912A-86FD5DB4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F74540-8A22-46E3-A093-51D9E8ED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4" y="-79398"/>
            <a:ext cx="5766866" cy="1040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E2BE26-BA92-4114-915E-B177AAFB8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09" y="752743"/>
            <a:ext cx="5529551" cy="1383912"/>
          </a:xfrm>
          <a:prstGeom prst="rect">
            <a:avLst/>
          </a:prstGeom>
        </p:spPr>
      </p:pic>
      <p:sp>
        <p:nvSpPr>
          <p:cNvPr id="21" name="Google Shape;409;p39">
            <a:extLst>
              <a:ext uri="{FF2B5EF4-FFF2-40B4-BE49-F238E27FC236}">
                <a16:creationId xmlns:a16="http://schemas.microsoft.com/office/drawing/2014/main" id="{E4AC6C77-B04B-4602-A826-802F98A74999}"/>
              </a:ext>
            </a:extLst>
          </p:cNvPr>
          <p:cNvSpPr txBox="1">
            <a:spLocks/>
          </p:cNvSpPr>
          <p:nvPr/>
        </p:nvSpPr>
        <p:spPr>
          <a:xfrm>
            <a:off x="5020399" y="3360506"/>
            <a:ext cx="38364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3600" b="1" dirty="0">
                <a:solidFill>
                  <a:srgbClr val="002060"/>
                </a:solidFill>
                <a:latin typeface="+mn-lt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11946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-362098"/>
            <a:ext cx="6583680" cy="3234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4540" y="125524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hội an toàn giao thông có ý nghĩa như thế nào?</a:t>
            </a: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7726680" y="1908811"/>
            <a:ext cx="634151" cy="56212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363ED-430D-4C09-9763-7E11FA638078}"/>
              </a:ext>
            </a:extLst>
          </p:cNvPr>
          <p:cNvSpPr/>
          <p:nvPr/>
        </p:nvSpPr>
        <p:spPr>
          <a:xfrm>
            <a:off x="217170" y="2571750"/>
            <a:ext cx="8766810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6F162-B2DE-47AE-9D7A-B91592419F49}"/>
              </a:ext>
            </a:extLst>
          </p:cNvPr>
          <p:cNvSpPr txBox="1"/>
          <p:nvPr/>
        </p:nvSpPr>
        <p:spPr>
          <a:xfrm>
            <a:off x="217170" y="2560855"/>
            <a:ext cx="8766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 người có thêm kiến thức về an toàn giao thông.</a:t>
            </a:r>
          </a:p>
          <a:p>
            <a:pPr marL="514350" indent="-514350" algn="just">
              <a:buAutoNum type="alphaLcPeriod"/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 sự cần thiết phải tuân thủ các biển báo giao thông</a:t>
            </a:r>
          </a:p>
          <a:p>
            <a:pPr marL="514350" indent="-514350" algn="just">
              <a:buAutoNum type="alphaLcPeriod"/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khi đi xe máy không cần đội mũ bảo hiểm</a:t>
            </a:r>
          </a:p>
          <a:p>
            <a:pPr marL="514350" indent="-514350" algn="just">
              <a:buAutoNum type="alphaLcPeriod"/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 cao ý thức khi tham gia giao thông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D6794E60-669B-4CF9-90B7-D1BC080C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0" y="2470934"/>
            <a:ext cx="714610" cy="5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A74E2F80-523E-4BE0-8C1F-EE6172A7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876845"/>
            <a:ext cx="714610" cy="5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506A2042-A70A-4AE4-948A-23870791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172245"/>
            <a:ext cx="714610" cy="53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7"/>
          <p:cNvGrpSpPr/>
          <p:nvPr/>
        </p:nvGrpSpPr>
        <p:grpSpPr>
          <a:xfrm>
            <a:off x="4421639" y="2317215"/>
            <a:ext cx="2715832" cy="3933888"/>
            <a:chOff x="4421639" y="2317215"/>
            <a:chExt cx="2715832" cy="3933888"/>
          </a:xfrm>
        </p:grpSpPr>
        <p:sp>
          <p:nvSpPr>
            <p:cNvPr id="355" name="Google Shape;355;p37"/>
            <p:cNvSpPr/>
            <p:nvPr/>
          </p:nvSpPr>
          <p:spPr>
            <a:xfrm flipH="1">
              <a:off x="4888237" y="3127475"/>
              <a:ext cx="410019" cy="347027"/>
            </a:xfrm>
            <a:custGeom>
              <a:avLst/>
              <a:gdLst/>
              <a:ahLst/>
              <a:cxnLst/>
              <a:rect l="l" t="t" r="r" b="b"/>
              <a:pathLst>
                <a:path w="6457" h="5465" extrusionOk="0">
                  <a:moveTo>
                    <a:pt x="3606" y="1"/>
                  </a:moveTo>
                  <a:cubicBezTo>
                    <a:pt x="3559" y="1"/>
                    <a:pt x="3512" y="2"/>
                    <a:pt x="3464" y="4"/>
                  </a:cubicBezTo>
                  <a:cubicBezTo>
                    <a:pt x="1055" y="155"/>
                    <a:pt x="0" y="3167"/>
                    <a:pt x="1833" y="4773"/>
                  </a:cubicBezTo>
                  <a:cubicBezTo>
                    <a:pt x="2370" y="5251"/>
                    <a:pt x="3001" y="5465"/>
                    <a:pt x="3619" y="5465"/>
                  </a:cubicBezTo>
                  <a:cubicBezTo>
                    <a:pt x="5076" y="5465"/>
                    <a:pt x="6456" y="4275"/>
                    <a:pt x="6350" y="2564"/>
                  </a:cubicBezTo>
                  <a:cubicBezTo>
                    <a:pt x="6277" y="1106"/>
                    <a:pt x="5051" y="1"/>
                    <a:pt x="3606" y="1"/>
                  </a:cubicBezTo>
                  <a:close/>
                </a:path>
              </a:pathLst>
            </a:custGeom>
            <a:solidFill>
              <a:srgbClr val="EBB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 flipH="1">
              <a:off x="6291142" y="2317215"/>
              <a:ext cx="846328" cy="1087564"/>
            </a:xfrm>
            <a:custGeom>
              <a:avLst/>
              <a:gdLst/>
              <a:ahLst/>
              <a:cxnLst/>
              <a:rect l="l" t="t" r="r" b="b"/>
              <a:pathLst>
                <a:path w="13328" h="17127" extrusionOk="0">
                  <a:moveTo>
                    <a:pt x="8043" y="0"/>
                  </a:moveTo>
                  <a:cubicBezTo>
                    <a:pt x="7365" y="0"/>
                    <a:pt x="6617" y="176"/>
                    <a:pt x="5798" y="591"/>
                  </a:cubicBezTo>
                  <a:cubicBezTo>
                    <a:pt x="578" y="3252"/>
                    <a:pt x="4142" y="10004"/>
                    <a:pt x="2761" y="13191"/>
                  </a:cubicBezTo>
                  <a:cubicBezTo>
                    <a:pt x="1356" y="16404"/>
                    <a:pt x="0" y="16805"/>
                    <a:pt x="1883" y="17106"/>
                  </a:cubicBezTo>
                  <a:cubicBezTo>
                    <a:pt x="1976" y="17120"/>
                    <a:pt x="2068" y="17127"/>
                    <a:pt x="2160" y="17127"/>
                  </a:cubicBezTo>
                  <a:cubicBezTo>
                    <a:pt x="3063" y="17127"/>
                    <a:pt x="3912" y="16487"/>
                    <a:pt x="4368" y="15826"/>
                  </a:cubicBezTo>
                  <a:cubicBezTo>
                    <a:pt x="4593" y="15889"/>
                    <a:pt x="4826" y="15921"/>
                    <a:pt x="5058" y="15921"/>
                  </a:cubicBezTo>
                  <a:cubicBezTo>
                    <a:pt x="5290" y="15921"/>
                    <a:pt x="5522" y="15889"/>
                    <a:pt x="5748" y="15826"/>
                  </a:cubicBezTo>
                  <a:cubicBezTo>
                    <a:pt x="7154" y="15500"/>
                    <a:pt x="7630" y="13894"/>
                    <a:pt x="7580" y="12689"/>
                  </a:cubicBezTo>
                  <a:lnTo>
                    <a:pt x="7580" y="12689"/>
                  </a:lnTo>
                  <a:cubicBezTo>
                    <a:pt x="7636" y="12701"/>
                    <a:pt x="7692" y="12707"/>
                    <a:pt x="7749" y="12707"/>
                  </a:cubicBezTo>
                  <a:cubicBezTo>
                    <a:pt x="8308" y="12707"/>
                    <a:pt x="8906" y="12102"/>
                    <a:pt x="9111" y="10029"/>
                  </a:cubicBezTo>
                  <a:cubicBezTo>
                    <a:pt x="9464" y="6746"/>
                    <a:pt x="10729" y="5184"/>
                    <a:pt x="11994" y="5184"/>
                  </a:cubicBezTo>
                  <a:cubicBezTo>
                    <a:pt x="12257" y="5184"/>
                    <a:pt x="12520" y="5251"/>
                    <a:pt x="12776" y="5385"/>
                  </a:cubicBezTo>
                  <a:lnTo>
                    <a:pt x="12851" y="5436"/>
                  </a:lnTo>
                  <a:cubicBezTo>
                    <a:pt x="13002" y="5285"/>
                    <a:pt x="13152" y="5159"/>
                    <a:pt x="13328" y="5034"/>
                  </a:cubicBezTo>
                  <a:cubicBezTo>
                    <a:pt x="13118" y="4448"/>
                    <a:pt x="11459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 flipH="1">
              <a:off x="6254439" y="2486442"/>
              <a:ext cx="156274" cy="153670"/>
            </a:xfrm>
            <a:custGeom>
              <a:avLst/>
              <a:gdLst/>
              <a:ahLst/>
              <a:cxnLst/>
              <a:rect l="l" t="t" r="r" b="b"/>
              <a:pathLst>
                <a:path w="2461" h="2420" extrusionOk="0">
                  <a:moveTo>
                    <a:pt x="879" y="587"/>
                  </a:moveTo>
                  <a:cubicBezTo>
                    <a:pt x="1004" y="612"/>
                    <a:pt x="1130" y="662"/>
                    <a:pt x="1230" y="738"/>
                  </a:cubicBezTo>
                  <a:cubicBezTo>
                    <a:pt x="1456" y="888"/>
                    <a:pt x="1657" y="1114"/>
                    <a:pt x="1833" y="1365"/>
                  </a:cubicBezTo>
                  <a:cubicBezTo>
                    <a:pt x="1958" y="1516"/>
                    <a:pt x="2059" y="1691"/>
                    <a:pt x="2109" y="1892"/>
                  </a:cubicBezTo>
                  <a:cubicBezTo>
                    <a:pt x="2109" y="1942"/>
                    <a:pt x="2109" y="1992"/>
                    <a:pt x="2109" y="2018"/>
                  </a:cubicBezTo>
                  <a:lnTo>
                    <a:pt x="2109" y="2043"/>
                  </a:lnTo>
                  <a:cubicBezTo>
                    <a:pt x="2109" y="2043"/>
                    <a:pt x="2109" y="2068"/>
                    <a:pt x="2084" y="2068"/>
                  </a:cubicBezTo>
                  <a:cubicBezTo>
                    <a:pt x="2084" y="2059"/>
                    <a:pt x="2084" y="2057"/>
                    <a:pt x="2082" y="2057"/>
                  </a:cubicBezTo>
                  <a:cubicBezTo>
                    <a:pt x="2078" y="2057"/>
                    <a:pt x="2067" y="2068"/>
                    <a:pt x="2033" y="2068"/>
                  </a:cubicBezTo>
                  <a:cubicBezTo>
                    <a:pt x="1833" y="2068"/>
                    <a:pt x="1657" y="2018"/>
                    <a:pt x="1506" y="1892"/>
                  </a:cubicBezTo>
                  <a:cubicBezTo>
                    <a:pt x="1280" y="1716"/>
                    <a:pt x="1055" y="1516"/>
                    <a:pt x="904" y="1290"/>
                  </a:cubicBezTo>
                  <a:cubicBezTo>
                    <a:pt x="804" y="1164"/>
                    <a:pt x="728" y="1039"/>
                    <a:pt x="678" y="913"/>
                  </a:cubicBezTo>
                  <a:cubicBezTo>
                    <a:pt x="653" y="863"/>
                    <a:pt x="653" y="838"/>
                    <a:pt x="653" y="788"/>
                  </a:cubicBezTo>
                  <a:cubicBezTo>
                    <a:pt x="653" y="763"/>
                    <a:pt x="653" y="763"/>
                    <a:pt x="653" y="763"/>
                  </a:cubicBezTo>
                  <a:lnTo>
                    <a:pt x="678" y="712"/>
                  </a:lnTo>
                  <a:cubicBezTo>
                    <a:pt x="703" y="662"/>
                    <a:pt x="703" y="662"/>
                    <a:pt x="728" y="662"/>
                  </a:cubicBezTo>
                  <a:cubicBezTo>
                    <a:pt x="753" y="637"/>
                    <a:pt x="753" y="637"/>
                    <a:pt x="778" y="612"/>
                  </a:cubicBezTo>
                  <a:cubicBezTo>
                    <a:pt x="804" y="612"/>
                    <a:pt x="829" y="587"/>
                    <a:pt x="879" y="587"/>
                  </a:cubicBezTo>
                  <a:close/>
                  <a:moveTo>
                    <a:pt x="816" y="0"/>
                  </a:moveTo>
                  <a:cubicBezTo>
                    <a:pt x="703" y="0"/>
                    <a:pt x="590" y="29"/>
                    <a:pt x="477" y="85"/>
                  </a:cubicBezTo>
                  <a:cubicBezTo>
                    <a:pt x="427" y="110"/>
                    <a:pt x="352" y="160"/>
                    <a:pt x="302" y="210"/>
                  </a:cubicBezTo>
                  <a:cubicBezTo>
                    <a:pt x="251" y="261"/>
                    <a:pt x="201" y="311"/>
                    <a:pt x="151" y="361"/>
                  </a:cubicBezTo>
                  <a:lnTo>
                    <a:pt x="126" y="411"/>
                  </a:lnTo>
                  <a:cubicBezTo>
                    <a:pt x="76" y="461"/>
                    <a:pt x="76" y="436"/>
                    <a:pt x="76" y="461"/>
                  </a:cubicBezTo>
                  <a:lnTo>
                    <a:pt x="51" y="512"/>
                  </a:lnTo>
                  <a:cubicBezTo>
                    <a:pt x="26" y="587"/>
                    <a:pt x="0" y="687"/>
                    <a:pt x="0" y="763"/>
                  </a:cubicBezTo>
                  <a:cubicBezTo>
                    <a:pt x="0" y="913"/>
                    <a:pt x="26" y="1039"/>
                    <a:pt x="76" y="1164"/>
                  </a:cubicBezTo>
                  <a:cubicBezTo>
                    <a:pt x="176" y="1365"/>
                    <a:pt x="302" y="1541"/>
                    <a:pt x="477" y="1666"/>
                  </a:cubicBezTo>
                  <a:cubicBezTo>
                    <a:pt x="728" y="1917"/>
                    <a:pt x="1004" y="2093"/>
                    <a:pt x="1331" y="2243"/>
                  </a:cubicBezTo>
                  <a:cubicBezTo>
                    <a:pt x="1557" y="2369"/>
                    <a:pt x="1808" y="2419"/>
                    <a:pt x="2084" y="2419"/>
                  </a:cubicBezTo>
                  <a:cubicBezTo>
                    <a:pt x="2184" y="2394"/>
                    <a:pt x="2284" y="2344"/>
                    <a:pt x="2360" y="2269"/>
                  </a:cubicBezTo>
                  <a:cubicBezTo>
                    <a:pt x="2360" y="2243"/>
                    <a:pt x="2385" y="2218"/>
                    <a:pt x="2385" y="2218"/>
                  </a:cubicBezTo>
                  <a:lnTo>
                    <a:pt x="2410" y="2193"/>
                  </a:lnTo>
                  <a:cubicBezTo>
                    <a:pt x="2435" y="2143"/>
                    <a:pt x="2435" y="2118"/>
                    <a:pt x="2435" y="2068"/>
                  </a:cubicBezTo>
                  <a:cubicBezTo>
                    <a:pt x="2460" y="1992"/>
                    <a:pt x="2460" y="1892"/>
                    <a:pt x="2435" y="1817"/>
                  </a:cubicBezTo>
                  <a:cubicBezTo>
                    <a:pt x="2360" y="1591"/>
                    <a:pt x="2284" y="1365"/>
                    <a:pt x="2159" y="1139"/>
                  </a:cubicBezTo>
                  <a:cubicBezTo>
                    <a:pt x="2008" y="838"/>
                    <a:pt x="1782" y="562"/>
                    <a:pt x="1531" y="336"/>
                  </a:cubicBezTo>
                  <a:cubicBezTo>
                    <a:pt x="1356" y="160"/>
                    <a:pt x="1155" y="60"/>
                    <a:pt x="929" y="10"/>
                  </a:cubicBezTo>
                  <a:cubicBezTo>
                    <a:pt x="891" y="3"/>
                    <a:pt x="854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6198686" y="2447580"/>
              <a:ext cx="106871" cy="184531"/>
            </a:xfrm>
            <a:custGeom>
              <a:avLst/>
              <a:gdLst/>
              <a:ahLst/>
              <a:cxnLst/>
              <a:rect l="l" t="t" r="r" b="b"/>
              <a:pathLst>
                <a:path w="1683" h="2906" extrusionOk="0">
                  <a:moveTo>
                    <a:pt x="829" y="597"/>
                  </a:moveTo>
                  <a:cubicBezTo>
                    <a:pt x="904" y="597"/>
                    <a:pt x="980" y="647"/>
                    <a:pt x="1005" y="722"/>
                  </a:cubicBezTo>
                  <a:cubicBezTo>
                    <a:pt x="1055" y="822"/>
                    <a:pt x="1105" y="948"/>
                    <a:pt x="1105" y="1073"/>
                  </a:cubicBezTo>
                  <a:cubicBezTo>
                    <a:pt x="1130" y="1375"/>
                    <a:pt x="1105" y="1651"/>
                    <a:pt x="1030" y="1927"/>
                  </a:cubicBezTo>
                  <a:cubicBezTo>
                    <a:pt x="980" y="2128"/>
                    <a:pt x="904" y="2303"/>
                    <a:pt x="779" y="2479"/>
                  </a:cubicBezTo>
                  <a:cubicBezTo>
                    <a:pt x="754" y="2479"/>
                    <a:pt x="754" y="2504"/>
                    <a:pt x="729" y="2529"/>
                  </a:cubicBezTo>
                  <a:cubicBezTo>
                    <a:pt x="704" y="2504"/>
                    <a:pt x="704" y="2479"/>
                    <a:pt x="704" y="2454"/>
                  </a:cubicBezTo>
                  <a:cubicBezTo>
                    <a:pt x="603" y="2278"/>
                    <a:pt x="553" y="2077"/>
                    <a:pt x="553" y="1877"/>
                  </a:cubicBezTo>
                  <a:cubicBezTo>
                    <a:pt x="503" y="1601"/>
                    <a:pt x="503" y="1299"/>
                    <a:pt x="553" y="1023"/>
                  </a:cubicBezTo>
                  <a:cubicBezTo>
                    <a:pt x="553" y="898"/>
                    <a:pt x="603" y="772"/>
                    <a:pt x="653" y="647"/>
                  </a:cubicBezTo>
                  <a:cubicBezTo>
                    <a:pt x="679" y="597"/>
                    <a:pt x="704" y="597"/>
                    <a:pt x="704" y="597"/>
                  </a:cubicBezTo>
                  <a:close/>
                  <a:moveTo>
                    <a:pt x="641" y="0"/>
                  </a:moveTo>
                  <a:cubicBezTo>
                    <a:pt x="628" y="0"/>
                    <a:pt x="616" y="7"/>
                    <a:pt x="603" y="19"/>
                  </a:cubicBezTo>
                  <a:cubicBezTo>
                    <a:pt x="553" y="19"/>
                    <a:pt x="528" y="19"/>
                    <a:pt x="478" y="44"/>
                  </a:cubicBezTo>
                  <a:cubicBezTo>
                    <a:pt x="327" y="120"/>
                    <a:pt x="227" y="220"/>
                    <a:pt x="152" y="371"/>
                  </a:cubicBezTo>
                  <a:cubicBezTo>
                    <a:pt x="51" y="546"/>
                    <a:pt x="1" y="772"/>
                    <a:pt x="1" y="998"/>
                  </a:cubicBezTo>
                  <a:cubicBezTo>
                    <a:pt x="26" y="1324"/>
                    <a:pt x="51" y="1651"/>
                    <a:pt x="152" y="1977"/>
                  </a:cubicBezTo>
                  <a:cubicBezTo>
                    <a:pt x="202" y="2203"/>
                    <a:pt x="302" y="2429"/>
                    <a:pt x="403" y="2630"/>
                  </a:cubicBezTo>
                  <a:cubicBezTo>
                    <a:pt x="453" y="2705"/>
                    <a:pt x="503" y="2780"/>
                    <a:pt x="578" y="2830"/>
                  </a:cubicBezTo>
                  <a:cubicBezTo>
                    <a:pt x="603" y="2855"/>
                    <a:pt x="628" y="2855"/>
                    <a:pt x="653" y="2881"/>
                  </a:cubicBezTo>
                  <a:lnTo>
                    <a:pt x="679" y="2881"/>
                  </a:lnTo>
                  <a:lnTo>
                    <a:pt x="704" y="2906"/>
                  </a:lnTo>
                  <a:lnTo>
                    <a:pt x="729" y="2906"/>
                  </a:lnTo>
                  <a:cubicBezTo>
                    <a:pt x="779" y="2906"/>
                    <a:pt x="804" y="2881"/>
                    <a:pt x="854" y="2881"/>
                  </a:cubicBezTo>
                  <a:cubicBezTo>
                    <a:pt x="930" y="2830"/>
                    <a:pt x="1005" y="2780"/>
                    <a:pt x="1055" y="2705"/>
                  </a:cubicBezTo>
                  <a:cubicBezTo>
                    <a:pt x="1206" y="2529"/>
                    <a:pt x="1331" y="2303"/>
                    <a:pt x="1406" y="2077"/>
                  </a:cubicBezTo>
                  <a:cubicBezTo>
                    <a:pt x="1532" y="1776"/>
                    <a:pt x="1632" y="1450"/>
                    <a:pt x="1657" y="1099"/>
                  </a:cubicBezTo>
                  <a:cubicBezTo>
                    <a:pt x="1683" y="898"/>
                    <a:pt x="1632" y="672"/>
                    <a:pt x="1557" y="471"/>
                  </a:cubicBezTo>
                  <a:cubicBezTo>
                    <a:pt x="1432" y="220"/>
                    <a:pt x="1181" y="19"/>
                    <a:pt x="879" y="19"/>
                  </a:cubicBezTo>
                  <a:lnTo>
                    <a:pt x="679" y="19"/>
                  </a:lnTo>
                  <a:cubicBezTo>
                    <a:pt x="666" y="7"/>
                    <a:pt x="653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flipH="1">
              <a:off x="4879029" y="4664746"/>
              <a:ext cx="229553" cy="583311"/>
            </a:xfrm>
            <a:custGeom>
              <a:avLst/>
              <a:gdLst/>
              <a:ahLst/>
              <a:cxnLst/>
              <a:rect l="l" t="t" r="r" b="b"/>
              <a:pathLst>
                <a:path w="3615" h="9186" extrusionOk="0">
                  <a:moveTo>
                    <a:pt x="1493" y="1"/>
                  </a:moveTo>
                  <a:cubicBezTo>
                    <a:pt x="1422" y="1"/>
                    <a:pt x="1350" y="6"/>
                    <a:pt x="1280" y="16"/>
                  </a:cubicBezTo>
                  <a:cubicBezTo>
                    <a:pt x="1230" y="41"/>
                    <a:pt x="1180" y="66"/>
                    <a:pt x="1130" y="91"/>
                  </a:cubicBezTo>
                  <a:cubicBezTo>
                    <a:pt x="1079" y="166"/>
                    <a:pt x="1004" y="242"/>
                    <a:pt x="979" y="317"/>
                  </a:cubicBezTo>
                  <a:cubicBezTo>
                    <a:pt x="1205" y="392"/>
                    <a:pt x="1456" y="467"/>
                    <a:pt x="1682" y="518"/>
                  </a:cubicBezTo>
                  <a:cubicBezTo>
                    <a:pt x="2284" y="693"/>
                    <a:pt x="2209" y="2701"/>
                    <a:pt x="2008" y="2952"/>
                  </a:cubicBezTo>
                  <a:cubicBezTo>
                    <a:pt x="1963" y="3002"/>
                    <a:pt x="1898" y="3023"/>
                    <a:pt x="1821" y="3023"/>
                  </a:cubicBezTo>
                  <a:cubicBezTo>
                    <a:pt x="1553" y="3023"/>
                    <a:pt x="1152" y="2774"/>
                    <a:pt x="1054" y="2676"/>
                  </a:cubicBezTo>
                  <a:cubicBezTo>
                    <a:pt x="954" y="2425"/>
                    <a:pt x="853" y="2174"/>
                    <a:pt x="803" y="1923"/>
                  </a:cubicBezTo>
                  <a:cubicBezTo>
                    <a:pt x="837" y="1915"/>
                    <a:pt x="828" y="1912"/>
                    <a:pt x="802" y="1912"/>
                  </a:cubicBezTo>
                  <a:cubicBezTo>
                    <a:pt x="750" y="1912"/>
                    <a:pt x="628" y="1923"/>
                    <a:pt x="628" y="1923"/>
                  </a:cubicBezTo>
                  <a:cubicBezTo>
                    <a:pt x="527" y="2952"/>
                    <a:pt x="477" y="4157"/>
                    <a:pt x="402" y="4784"/>
                  </a:cubicBezTo>
                  <a:cubicBezTo>
                    <a:pt x="301" y="5939"/>
                    <a:pt x="0" y="7821"/>
                    <a:pt x="653" y="8374"/>
                  </a:cubicBezTo>
                  <a:cubicBezTo>
                    <a:pt x="1185" y="8790"/>
                    <a:pt x="2528" y="9185"/>
                    <a:pt x="3167" y="9185"/>
                  </a:cubicBezTo>
                  <a:cubicBezTo>
                    <a:pt x="3221" y="9185"/>
                    <a:pt x="3270" y="9183"/>
                    <a:pt x="3313" y="9177"/>
                  </a:cubicBezTo>
                  <a:cubicBezTo>
                    <a:pt x="3388" y="9152"/>
                    <a:pt x="3464" y="9127"/>
                    <a:pt x="3489" y="9076"/>
                  </a:cubicBezTo>
                  <a:cubicBezTo>
                    <a:pt x="3614" y="8775"/>
                    <a:pt x="2811" y="5236"/>
                    <a:pt x="2711" y="3755"/>
                  </a:cubicBezTo>
                  <a:cubicBezTo>
                    <a:pt x="2610" y="2601"/>
                    <a:pt x="2661" y="1245"/>
                    <a:pt x="2485" y="593"/>
                  </a:cubicBezTo>
                  <a:cubicBezTo>
                    <a:pt x="2485" y="467"/>
                    <a:pt x="2410" y="317"/>
                    <a:pt x="2309" y="242"/>
                  </a:cubicBezTo>
                  <a:cubicBezTo>
                    <a:pt x="2068" y="81"/>
                    <a:pt x="1779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 flipH="1">
              <a:off x="4435990" y="4536921"/>
              <a:ext cx="591312" cy="426911"/>
            </a:xfrm>
            <a:custGeom>
              <a:avLst/>
              <a:gdLst/>
              <a:ahLst/>
              <a:cxnLst/>
              <a:rect l="l" t="t" r="r" b="b"/>
              <a:pathLst>
                <a:path w="9312" h="6723" extrusionOk="0">
                  <a:moveTo>
                    <a:pt x="5882" y="3985"/>
                  </a:moveTo>
                  <a:cubicBezTo>
                    <a:pt x="6366" y="3985"/>
                    <a:pt x="6290" y="5016"/>
                    <a:pt x="5791" y="5016"/>
                  </a:cubicBezTo>
                  <a:cubicBezTo>
                    <a:pt x="5785" y="5016"/>
                    <a:pt x="5779" y="5016"/>
                    <a:pt x="5773" y="5015"/>
                  </a:cubicBezTo>
                  <a:cubicBezTo>
                    <a:pt x="5271" y="4965"/>
                    <a:pt x="5321" y="4011"/>
                    <a:pt x="5848" y="3986"/>
                  </a:cubicBezTo>
                  <a:cubicBezTo>
                    <a:pt x="5860" y="3985"/>
                    <a:pt x="5871" y="3985"/>
                    <a:pt x="5882" y="3985"/>
                  </a:cubicBezTo>
                  <a:close/>
                  <a:moveTo>
                    <a:pt x="5119" y="0"/>
                  </a:moveTo>
                  <a:cubicBezTo>
                    <a:pt x="4710" y="0"/>
                    <a:pt x="4198" y="311"/>
                    <a:pt x="3414" y="724"/>
                  </a:cubicBezTo>
                  <a:cubicBezTo>
                    <a:pt x="2560" y="1125"/>
                    <a:pt x="1682" y="1476"/>
                    <a:pt x="778" y="1753"/>
                  </a:cubicBezTo>
                  <a:cubicBezTo>
                    <a:pt x="402" y="1878"/>
                    <a:pt x="101" y="1978"/>
                    <a:pt x="0" y="2004"/>
                  </a:cubicBezTo>
                  <a:lnTo>
                    <a:pt x="0" y="2029"/>
                  </a:lnTo>
                  <a:cubicBezTo>
                    <a:pt x="70" y="2019"/>
                    <a:pt x="141" y="2014"/>
                    <a:pt x="211" y="2014"/>
                  </a:cubicBezTo>
                  <a:cubicBezTo>
                    <a:pt x="490" y="2014"/>
                    <a:pt x="763" y="2094"/>
                    <a:pt x="1004" y="2255"/>
                  </a:cubicBezTo>
                  <a:cubicBezTo>
                    <a:pt x="1105" y="2330"/>
                    <a:pt x="1180" y="2455"/>
                    <a:pt x="1205" y="2606"/>
                  </a:cubicBezTo>
                  <a:cubicBezTo>
                    <a:pt x="1655" y="3681"/>
                    <a:pt x="2354" y="6722"/>
                    <a:pt x="3351" y="6722"/>
                  </a:cubicBezTo>
                  <a:cubicBezTo>
                    <a:pt x="3355" y="6722"/>
                    <a:pt x="3359" y="6722"/>
                    <a:pt x="3363" y="6722"/>
                  </a:cubicBezTo>
                  <a:cubicBezTo>
                    <a:pt x="4217" y="6697"/>
                    <a:pt x="7053" y="5517"/>
                    <a:pt x="8358" y="4539"/>
                  </a:cubicBezTo>
                  <a:cubicBezTo>
                    <a:pt x="8684" y="4363"/>
                    <a:pt x="8910" y="4087"/>
                    <a:pt x="9061" y="3760"/>
                  </a:cubicBezTo>
                  <a:cubicBezTo>
                    <a:pt x="9312" y="2757"/>
                    <a:pt x="5823" y="222"/>
                    <a:pt x="5371" y="46"/>
                  </a:cubicBezTo>
                  <a:cubicBezTo>
                    <a:pt x="5291" y="15"/>
                    <a:pt x="5207" y="0"/>
                    <a:pt x="5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4421639" y="4702338"/>
              <a:ext cx="529209" cy="550164"/>
            </a:xfrm>
            <a:custGeom>
              <a:avLst/>
              <a:gdLst/>
              <a:ahLst/>
              <a:cxnLst/>
              <a:rect l="l" t="t" r="r" b="b"/>
              <a:pathLst>
                <a:path w="8334" h="8664" extrusionOk="0">
                  <a:moveTo>
                    <a:pt x="1" y="1"/>
                  </a:moveTo>
                  <a:lnTo>
                    <a:pt x="1" y="1"/>
                  </a:lnTo>
                  <a:cubicBezTo>
                    <a:pt x="177" y="653"/>
                    <a:pt x="126" y="2009"/>
                    <a:pt x="202" y="3163"/>
                  </a:cubicBezTo>
                  <a:cubicBezTo>
                    <a:pt x="302" y="4644"/>
                    <a:pt x="1105" y="8183"/>
                    <a:pt x="955" y="8484"/>
                  </a:cubicBezTo>
                  <a:cubicBezTo>
                    <a:pt x="930" y="8535"/>
                    <a:pt x="879" y="8585"/>
                    <a:pt x="779" y="8585"/>
                  </a:cubicBezTo>
                  <a:lnTo>
                    <a:pt x="779" y="8610"/>
                  </a:lnTo>
                  <a:cubicBezTo>
                    <a:pt x="1155" y="8635"/>
                    <a:pt x="1532" y="8660"/>
                    <a:pt x="1908" y="8660"/>
                  </a:cubicBezTo>
                  <a:cubicBezTo>
                    <a:pt x="2000" y="8662"/>
                    <a:pt x="2091" y="8663"/>
                    <a:pt x="2182" y="8663"/>
                  </a:cubicBezTo>
                  <a:cubicBezTo>
                    <a:pt x="3170" y="8663"/>
                    <a:pt x="4156" y="8541"/>
                    <a:pt x="5121" y="8334"/>
                  </a:cubicBezTo>
                  <a:cubicBezTo>
                    <a:pt x="7430" y="7782"/>
                    <a:pt x="8258" y="6903"/>
                    <a:pt x="8309" y="6125"/>
                  </a:cubicBezTo>
                  <a:cubicBezTo>
                    <a:pt x="8334" y="5347"/>
                    <a:pt x="7229" y="2586"/>
                    <a:pt x="7154" y="1934"/>
                  </a:cubicBezTo>
                  <a:cubicBezTo>
                    <a:pt x="5849" y="2912"/>
                    <a:pt x="3013" y="4092"/>
                    <a:pt x="2159" y="4117"/>
                  </a:cubicBezTo>
                  <a:cubicBezTo>
                    <a:pt x="2151" y="4118"/>
                    <a:pt x="2143" y="4118"/>
                    <a:pt x="2135" y="4118"/>
                  </a:cubicBezTo>
                  <a:cubicBezTo>
                    <a:pt x="1144" y="4118"/>
                    <a:pt x="449" y="10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6007424" y="3876775"/>
              <a:ext cx="382588" cy="462851"/>
            </a:xfrm>
            <a:custGeom>
              <a:avLst/>
              <a:gdLst/>
              <a:ahLst/>
              <a:cxnLst/>
              <a:rect l="l" t="t" r="r" b="b"/>
              <a:pathLst>
                <a:path w="6025" h="7289" extrusionOk="0">
                  <a:moveTo>
                    <a:pt x="4443" y="1"/>
                  </a:moveTo>
                  <a:cubicBezTo>
                    <a:pt x="3966" y="227"/>
                    <a:pt x="3540" y="528"/>
                    <a:pt x="3163" y="854"/>
                  </a:cubicBezTo>
                  <a:cubicBezTo>
                    <a:pt x="1632" y="2209"/>
                    <a:pt x="528" y="3966"/>
                    <a:pt x="1" y="5924"/>
                  </a:cubicBezTo>
                  <a:cubicBezTo>
                    <a:pt x="427" y="6301"/>
                    <a:pt x="929" y="6627"/>
                    <a:pt x="1456" y="6878"/>
                  </a:cubicBezTo>
                  <a:cubicBezTo>
                    <a:pt x="1982" y="7141"/>
                    <a:pt x="2585" y="7289"/>
                    <a:pt x="3180" y="7289"/>
                  </a:cubicBezTo>
                  <a:cubicBezTo>
                    <a:pt x="3267" y="7289"/>
                    <a:pt x="3353" y="7286"/>
                    <a:pt x="3439" y="7279"/>
                  </a:cubicBezTo>
                  <a:lnTo>
                    <a:pt x="3439" y="7254"/>
                  </a:lnTo>
                  <a:cubicBezTo>
                    <a:pt x="3264" y="7028"/>
                    <a:pt x="3138" y="6777"/>
                    <a:pt x="3038" y="6501"/>
                  </a:cubicBezTo>
                  <a:cubicBezTo>
                    <a:pt x="2962" y="6150"/>
                    <a:pt x="4619" y="4694"/>
                    <a:pt x="6024" y="3640"/>
                  </a:cubicBezTo>
                  <a:lnTo>
                    <a:pt x="5974" y="3565"/>
                  </a:lnTo>
                  <a:cubicBezTo>
                    <a:pt x="5347" y="2435"/>
                    <a:pt x="4820" y="123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 flipH="1">
              <a:off x="5154746" y="4552542"/>
              <a:ext cx="833628" cy="239141"/>
            </a:xfrm>
            <a:custGeom>
              <a:avLst/>
              <a:gdLst/>
              <a:ahLst/>
              <a:cxnLst/>
              <a:rect l="l" t="t" r="r" b="b"/>
              <a:pathLst>
                <a:path w="13128" h="3766" extrusionOk="0">
                  <a:moveTo>
                    <a:pt x="6075" y="1"/>
                  </a:moveTo>
                  <a:cubicBezTo>
                    <a:pt x="4895" y="678"/>
                    <a:pt x="3615" y="1230"/>
                    <a:pt x="2310" y="1657"/>
                  </a:cubicBezTo>
                  <a:cubicBezTo>
                    <a:pt x="1632" y="2209"/>
                    <a:pt x="854" y="2586"/>
                    <a:pt x="1" y="2787"/>
                  </a:cubicBezTo>
                  <a:lnTo>
                    <a:pt x="1" y="2812"/>
                  </a:lnTo>
                  <a:cubicBezTo>
                    <a:pt x="1" y="2812"/>
                    <a:pt x="2335" y="3765"/>
                    <a:pt x="6853" y="3765"/>
                  </a:cubicBezTo>
                  <a:cubicBezTo>
                    <a:pt x="8936" y="3765"/>
                    <a:pt x="11044" y="3615"/>
                    <a:pt x="13127" y="3314"/>
                  </a:cubicBezTo>
                  <a:cubicBezTo>
                    <a:pt x="10592" y="2611"/>
                    <a:pt x="8233" y="1481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 flipH="1">
              <a:off x="4807338" y="3546892"/>
              <a:ext cx="1185799" cy="1139571"/>
            </a:xfrm>
            <a:custGeom>
              <a:avLst/>
              <a:gdLst/>
              <a:ahLst/>
              <a:cxnLst/>
              <a:rect l="l" t="t" r="r" b="b"/>
              <a:pathLst>
                <a:path w="18674" h="17946" extrusionOk="0">
                  <a:moveTo>
                    <a:pt x="14056" y="0"/>
                  </a:moveTo>
                  <a:cubicBezTo>
                    <a:pt x="14056" y="0"/>
                    <a:pt x="13830" y="327"/>
                    <a:pt x="13428" y="804"/>
                  </a:cubicBezTo>
                  <a:cubicBezTo>
                    <a:pt x="13378" y="904"/>
                    <a:pt x="13328" y="1004"/>
                    <a:pt x="13252" y="1105"/>
                  </a:cubicBezTo>
                  <a:cubicBezTo>
                    <a:pt x="12349" y="2410"/>
                    <a:pt x="11144" y="3489"/>
                    <a:pt x="9714" y="4217"/>
                  </a:cubicBezTo>
                  <a:lnTo>
                    <a:pt x="9764" y="4317"/>
                  </a:lnTo>
                  <a:cubicBezTo>
                    <a:pt x="9764" y="4317"/>
                    <a:pt x="9764" y="4342"/>
                    <a:pt x="9764" y="4418"/>
                  </a:cubicBezTo>
                  <a:cubicBezTo>
                    <a:pt x="9864" y="4870"/>
                    <a:pt x="10115" y="6752"/>
                    <a:pt x="9613" y="6802"/>
                  </a:cubicBezTo>
                  <a:cubicBezTo>
                    <a:pt x="9596" y="6804"/>
                    <a:pt x="9577" y="6805"/>
                    <a:pt x="9557" y="6805"/>
                  </a:cubicBezTo>
                  <a:cubicBezTo>
                    <a:pt x="8984" y="6805"/>
                    <a:pt x="7516" y="6117"/>
                    <a:pt x="7103" y="5899"/>
                  </a:cubicBezTo>
                  <a:lnTo>
                    <a:pt x="6928" y="5949"/>
                  </a:lnTo>
                  <a:cubicBezTo>
                    <a:pt x="6644" y="6350"/>
                    <a:pt x="5607" y="7926"/>
                    <a:pt x="5129" y="7926"/>
                  </a:cubicBezTo>
                  <a:cubicBezTo>
                    <a:pt x="5099" y="7926"/>
                    <a:pt x="5071" y="7920"/>
                    <a:pt x="5045" y="7906"/>
                  </a:cubicBezTo>
                  <a:cubicBezTo>
                    <a:pt x="4543" y="7681"/>
                    <a:pt x="2912" y="5597"/>
                    <a:pt x="2912" y="5597"/>
                  </a:cubicBezTo>
                  <a:lnTo>
                    <a:pt x="2962" y="5497"/>
                  </a:lnTo>
                  <a:cubicBezTo>
                    <a:pt x="2159" y="5447"/>
                    <a:pt x="1381" y="5296"/>
                    <a:pt x="603" y="5095"/>
                  </a:cubicBezTo>
                  <a:cubicBezTo>
                    <a:pt x="477" y="5070"/>
                    <a:pt x="377" y="5045"/>
                    <a:pt x="251" y="4995"/>
                  </a:cubicBezTo>
                  <a:lnTo>
                    <a:pt x="25" y="4920"/>
                  </a:lnTo>
                  <a:lnTo>
                    <a:pt x="0" y="5020"/>
                  </a:lnTo>
                  <a:cubicBezTo>
                    <a:pt x="327" y="5949"/>
                    <a:pt x="753" y="6852"/>
                    <a:pt x="1255" y="7706"/>
                  </a:cubicBezTo>
                  <a:lnTo>
                    <a:pt x="1305" y="7806"/>
                  </a:lnTo>
                  <a:cubicBezTo>
                    <a:pt x="1406" y="7756"/>
                    <a:pt x="1506" y="7706"/>
                    <a:pt x="1607" y="7706"/>
                  </a:cubicBezTo>
                  <a:cubicBezTo>
                    <a:pt x="2008" y="7756"/>
                    <a:pt x="4167" y="10718"/>
                    <a:pt x="5321" y="12725"/>
                  </a:cubicBezTo>
                  <a:lnTo>
                    <a:pt x="5346" y="12725"/>
                  </a:lnTo>
                  <a:cubicBezTo>
                    <a:pt x="8107" y="15160"/>
                    <a:pt x="11370" y="16942"/>
                    <a:pt x="14884" y="17946"/>
                  </a:cubicBezTo>
                  <a:cubicBezTo>
                    <a:pt x="14934" y="17846"/>
                    <a:pt x="14984" y="17770"/>
                    <a:pt x="15060" y="17695"/>
                  </a:cubicBezTo>
                  <a:cubicBezTo>
                    <a:pt x="15085" y="17670"/>
                    <a:pt x="15135" y="17645"/>
                    <a:pt x="15185" y="17620"/>
                  </a:cubicBezTo>
                  <a:lnTo>
                    <a:pt x="15185" y="17595"/>
                  </a:lnTo>
                  <a:cubicBezTo>
                    <a:pt x="15285" y="17569"/>
                    <a:pt x="15587" y="17469"/>
                    <a:pt x="15988" y="17344"/>
                  </a:cubicBezTo>
                  <a:cubicBezTo>
                    <a:pt x="15737" y="15436"/>
                    <a:pt x="14909" y="12349"/>
                    <a:pt x="14181" y="9889"/>
                  </a:cubicBezTo>
                  <a:cubicBezTo>
                    <a:pt x="16591" y="8308"/>
                    <a:pt x="18674" y="4769"/>
                    <a:pt x="18674" y="4769"/>
                  </a:cubicBezTo>
                  <a:cubicBezTo>
                    <a:pt x="18548" y="4568"/>
                    <a:pt x="18423" y="4393"/>
                    <a:pt x="18272" y="4217"/>
                  </a:cubicBezTo>
                  <a:cubicBezTo>
                    <a:pt x="17118" y="2661"/>
                    <a:pt x="15737" y="1280"/>
                    <a:pt x="14206" y="101"/>
                  </a:cubicBezTo>
                  <a:cubicBezTo>
                    <a:pt x="14156" y="51"/>
                    <a:pt x="14106" y="25"/>
                    <a:pt x="14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 flipH="1">
              <a:off x="4496505" y="2894938"/>
              <a:ext cx="594550" cy="919734"/>
            </a:xfrm>
            <a:custGeom>
              <a:avLst/>
              <a:gdLst/>
              <a:ahLst/>
              <a:cxnLst/>
              <a:rect l="l" t="t" r="r" b="b"/>
              <a:pathLst>
                <a:path w="9363" h="14484" extrusionOk="0">
                  <a:moveTo>
                    <a:pt x="6472" y="1"/>
                  </a:moveTo>
                  <a:cubicBezTo>
                    <a:pt x="6465" y="1"/>
                    <a:pt x="6458" y="1"/>
                    <a:pt x="6451" y="2"/>
                  </a:cubicBezTo>
                  <a:cubicBezTo>
                    <a:pt x="5873" y="52"/>
                    <a:pt x="5321" y="2135"/>
                    <a:pt x="5321" y="2135"/>
                  </a:cubicBezTo>
                  <a:cubicBezTo>
                    <a:pt x="5321" y="2135"/>
                    <a:pt x="5225" y="956"/>
                    <a:pt x="4794" y="956"/>
                  </a:cubicBezTo>
                  <a:cubicBezTo>
                    <a:pt x="4734" y="956"/>
                    <a:pt x="4667" y="979"/>
                    <a:pt x="4593" y="1031"/>
                  </a:cubicBezTo>
                  <a:cubicBezTo>
                    <a:pt x="4016" y="1458"/>
                    <a:pt x="4443" y="3240"/>
                    <a:pt x="4443" y="3240"/>
                  </a:cubicBezTo>
                  <a:cubicBezTo>
                    <a:pt x="3188" y="6151"/>
                    <a:pt x="2083" y="8109"/>
                    <a:pt x="0" y="10368"/>
                  </a:cubicBezTo>
                  <a:cubicBezTo>
                    <a:pt x="1531" y="11547"/>
                    <a:pt x="2912" y="12928"/>
                    <a:pt x="4091" y="14484"/>
                  </a:cubicBezTo>
                  <a:cubicBezTo>
                    <a:pt x="7630" y="8761"/>
                    <a:pt x="7957" y="4018"/>
                    <a:pt x="7957" y="4018"/>
                  </a:cubicBezTo>
                  <a:cubicBezTo>
                    <a:pt x="7957" y="4018"/>
                    <a:pt x="9362" y="1935"/>
                    <a:pt x="9136" y="1583"/>
                  </a:cubicBezTo>
                  <a:cubicBezTo>
                    <a:pt x="9103" y="1527"/>
                    <a:pt x="9050" y="1503"/>
                    <a:pt x="8984" y="1503"/>
                  </a:cubicBezTo>
                  <a:cubicBezTo>
                    <a:pt x="8607" y="1503"/>
                    <a:pt x="7806" y="2286"/>
                    <a:pt x="7806" y="2286"/>
                  </a:cubicBezTo>
                  <a:cubicBezTo>
                    <a:pt x="7806" y="2286"/>
                    <a:pt x="8484" y="404"/>
                    <a:pt x="8032" y="127"/>
                  </a:cubicBezTo>
                  <a:cubicBezTo>
                    <a:pt x="8001" y="109"/>
                    <a:pt x="7968" y="101"/>
                    <a:pt x="7934" y="101"/>
                  </a:cubicBezTo>
                  <a:cubicBezTo>
                    <a:pt x="7444" y="101"/>
                    <a:pt x="6677" y="1834"/>
                    <a:pt x="6677" y="1834"/>
                  </a:cubicBezTo>
                  <a:cubicBezTo>
                    <a:pt x="6677" y="1834"/>
                    <a:pt x="6994" y="1"/>
                    <a:pt x="647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 flipH="1">
              <a:off x="4783398" y="4718277"/>
              <a:ext cx="1764411" cy="817689"/>
            </a:xfrm>
            <a:custGeom>
              <a:avLst/>
              <a:gdLst/>
              <a:ahLst/>
              <a:cxnLst/>
              <a:rect l="l" t="t" r="r" b="b"/>
              <a:pathLst>
                <a:path w="27786" h="12877" extrusionOk="0">
                  <a:moveTo>
                    <a:pt x="6251" y="1"/>
                  </a:moveTo>
                  <a:cubicBezTo>
                    <a:pt x="5774" y="704"/>
                    <a:pt x="1" y="8133"/>
                    <a:pt x="955" y="8836"/>
                  </a:cubicBezTo>
                  <a:cubicBezTo>
                    <a:pt x="1908" y="9538"/>
                    <a:pt x="4443" y="11044"/>
                    <a:pt x="7355" y="11120"/>
                  </a:cubicBezTo>
                  <a:cubicBezTo>
                    <a:pt x="7443" y="11132"/>
                    <a:pt x="7524" y="11138"/>
                    <a:pt x="7606" y="11138"/>
                  </a:cubicBezTo>
                  <a:cubicBezTo>
                    <a:pt x="7687" y="11138"/>
                    <a:pt x="7769" y="11132"/>
                    <a:pt x="7857" y="11120"/>
                  </a:cubicBezTo>
                  <a:cubicBezTo>
                    <a:pt x="7922" y="11118"/>
                    <a:pt x="7987" y="11117"/>
                    <a:pt x="8052" y="11117"/>
                  </a:cubicBezTo>
                  <a:cubicBezTo>
                    <a:pt x="10080" y="11117"/>
                    <a:pt x="11886" y="11864"/>
                    <a:pt x="13881" y="12375"/>
                  </a:cubicBezTo>
                  <a:cubicBezTo>
                    <a:pt x="14910" y="12651"/>
                    <a:pt x="15964" y="12826"/>
                    <a:pt x="17043" y="12877"/>
                  </a:cubicBezTo>
                  <a:lnTo>
                    <a:pt x="17771" y="12877"/>
                  </a:lnTo>
                  <a:cubicBezTo>
                    <a:pt x="20534" y="12729"/>
                    <a:pt x="21018" y="11319"/>
                    <a:pt x="23179" y="11319"/>
                  </a:cubicBezTo>
                  <a:cubicBezTo>
                    <a:pt x="23217" y="11319"/>
                    <a:pt x="23254" y="11320"/>
                    <a:pt x="23293" y="11320"/>
                  </a:cubicBezTo>
                  <a:lnTo>
                    <a:pt x="24121" y="11320"/>
                  </a:lnTo>
                  <a:cubicBezTo>
                    <a:pt x="27760" y="11295"/>
                    <a:pt x="27785" y="10668"/>
                    <a:pt x="27785" y="10668"/>
                  </a:cubicBezTo>
                  <a:lnTo>
                    <a:pt x="27057" y="8484"/>
                  </a:lnTo>
                  <a:lnTo>
                    <a:pt x="27057" y="8409"/>
                  </a:lnTo>
                  <a:cubicBezTo>
                    <a:pt x="26681" y="8409"/>
                    <a:pt x="26304" y="8384"/>
                    <a:pt x="25953" y="8359"/>
                  </a:cubicBezTo>
                  <a:lnTo>
                    <a:pt x="25953" y="8334"/>
                  </a:lnTo>
                  <a:cubicBezTo>
                    <a:pt x="25912" y="8340"/>
                    <a:pt x="25865" y="8342"/>
                    <a:pt x="25813" y="8342"/>
                  </a:cubicBezTo>
                  <a:cubicBezTo>
                    <a:pt x="25197" y="8342"/>
                    <a:pt x="23877" y="7947"/>
                    <a:pt x="23368" y="7531"/>
                  </a:cubicBezTo>
                  <a:cubicBezTo>
                    <a:pt x="22715" y="6978"/>
                    <a:pt x="23017" y="5121"/>
                    <a:pt x="23117" y="3941"/>
                  </a:cubicBezTo>
                  <a:cubicBezTo>
                    <a:pt x="23167" y="3314"/>
                    <a:pt x="23217" y="2109"/>
                    <a:pt x="23343" y="1080"/>
                  </a:cubicBezTo>
                  <a:cubicBezTo>
                    <a:pt x="22866" y="980"/>
                    <a:pt x="22389" y="854"/>
                    <a:pt x="21937" y="704"/>
                  </a:cubicBezTo>
                  <a:cubicBezTo>
                    <a:pt x="19854" y="1005"/>
                    <a:pt x="17746" y="1155"/>
                    <a:pt x="15663" y="1155"/>
                  </a:cubicBezTo>
                  <a:cubicBezTo>
                    <a:pt x="11145" y="1155"/>
                    <a:pt x="8811" y="202"/>
                    <a:pt x="8811" y="202"/>
                  </a:cubicBezTo>
                  <a:lnTo>
                    <a:pt x="8811" y="177"/>
                  </a:lnTo>
                  <a:cubicBezTo>
                    <a:pt x="8480" y="264"/>
                    <a:pt x="8145" y="306"/>
                    <a:pt x="7812" y="306"/>
                  </a:cubicBezTo>
                  <a:cubicBezTo>
                    <a:pt x="7284" y="306"/>
                    <a:pt x="6758" y="201"/>
                    <a:pt x="6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 flipH="1">
              <a:off x="4808925" y="5190082"/>
              <a:ext cx="261429" cy="129159"/>
            </a:xfrm>
            <a:custGeom>
              <a:avLst/>
              <a:gdLst/>
              <a:ahLst/>
              <a:cxnLst/>
              <a:rect l="l" t="t" r="r" b="b"/>
              <a:pathLst>
                <a:path w="4117" h="2034" extrusionOk="0">
                  <a:moveTo>
                    <a:pt x="1" y="0"/>
                  </a:moveTo>
                  <a:cubicBezTo>
                    <a:pt x="904" y="1908"/>
                    <a:pt x="2535" y="1983"/>
                    <a:pt x="4117" y="2033"/>
                  </a:cubicBezTo>
                  <a:lnTo>
                    <a:pt x="3790" y="1054"/>
                  </a:lnTo>
                  <a:lnTo>
                    <a:pt x="3790" y="1004"/>
                  </a:lnTo>
                  <a:cubicBezTo>
                    <a:pt x="3414" y="1004"/>
                    <a:pt x="3037" y="979"/>
                    <a:pt x="2661" y="929"/>
                  </a:cubicBezTo>
                  <a:lnTo>
                    <a:pt x="2661" y="904"/>
                  </a:lnTo>
                  <a:cubicBezTo>
                    <a:pt x="2620" y="910"/>
                    <a:pt x="2572" y="913"/>
                    <a:pt x="2519" y="913"/>
                  </a:cubicBezTo>
                  <a:cubicBezTo>
                    <a:pt x="1919" y="913"/>
                    <a:pt x="606" y="538"/>
                    <a:pt x="76" y="101"/>
                  </a:cubicBezTo>
                  <a:cubicBezTo>
                    <a:pt x="51" y="75"/>
                    <a:pt x="26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 flipH="1">
              <a:off x="4960309" y="2419069"/>
              <a:ext cx="1541272" cy="903669"/>
            </a:xfrm>
            <a:custGeom>
              <a:avLst/>
              <a:gdLst/>
              <a:ahLst/>
              <a:cxnLst/>
              <a:rect l="l" t="t" r="r" b="b"/>
              <a:pathLst>
                <a:path w="24272" h="14231" extrusionOk="0">
                  <a:moveTo>
                    <a:pt x="18220" y="6793"/>
                  </a:moveTo>
                  <a:cubicBezTo>
                    <a:pt x="18699" y="6793"/>
                    <a:pt x="20054" y="8036"/>
                    <a:pt x="20356" y="9127"/>
                  </a:cubicBezTo>
                  <a:cubicBezTo>
                    <a:pt x="18775" y="8425"/>
                    <a:pt x="17344" y="7345"/>
                    <a:pt x="18122" y="6818"/>
                  </a:cubicBezTo>
                  <a:cubicBezTo>
                    <a:pt x="18148" y="6801"/>
                    <a:pt x="18181" y="6793"/>
                    <a:pt x="18220" y="6793"/>
                  </a:cubicBezTo>
                  <a:close/>
                  <a:moveTo>
                    <a:pt x="13409" y="0"/>
                  </a:moveTo>
                  <a:cubicBezTo>
                    <a:pt x="9146" y="0"/>
                    <a:pt x="6175" y="2301"/>
                    <a:pt x="6175" y="2301"/>
                  </a:cubicBezTo>
                  <a:cubicBezTo>
                    <a:pt x="6175" y="2301"/>
                    <a:pt x="6102" y="2290"/>
                    <a:pt x="5971" y="2290"/>
                  </a:cubicBezTo>
                  <a:cubicBezTo>
                    <a:pt x="5538" y="2290"/>
                    <a:pt x="4471" y="2408"/>
                    <a:pt x="3314" y="3430"/>
                  </a:cubicBezTo>
                  <a:cubicBezTo>
                    <a:pt x="3163" y="3555"/>
                    <a:pt x="3013" y="3706"/>
                    <a:pt x="2862" y="3882"/>
                  </a:cubicBezTo>
                  <a:cubicBezTo>
                    <a:pt x="2511" y="4258"/>
                    <a:pt x="2209" y="4685"/>
                    <a:pt x="1933" y="5137"/>
                  </a:cubicBezTo>
                  <a:cubicBezTo>
                    <a:pt x="1" y="8274"/>
                    <a:pt x="402" y="13771"/>
                    <a:pt x="980" y="14197"/>
                  </a:cubicBezTo>
                  <a:cubicBezTo>
                    <a:pt x="1011" y="14220"/>
                    <a:pt x="1054" y="14231"/>
                    <a:pt x="1107" y="14231"/>
                  </a:cubicBezTo>
                  <a:cubicBezTo>
                    <a:pt x="2068" y="14231"/>
                    <a:pt x="6357" y="10635"/>
                    <a:pt x="6928" y="5664"/>
                  </a:cubicBezTo>
                  <a:cubicBezTo>
                    <a:pt x="6928" y="5664"/>
                    <a:pt x="11228" y="10784"/>
                    <a:pt x="18072" y="10784"/>
                  </a:cubicBezTo>
                  <a:cubicBezTo>
                    <a:pt x="18106" y="10784"/>
                    <a:pt x="18139" y="10784"/>
                    <a:pt x="18172" y="10784"/>
                  </a:cubicBezTo>
                  <a:cubicBezTo>
                    <a:pt x="20180" y="10759"/>
                    <a:pt x="20607" y="10006"/>
                    <a:pt x="20381" y="9127"/>
                  </a:cubicBezTo>
                  <a:lnTo>
                    <a:pt x="20381" y="9127"/>
                  </a:lnTo>
                  <a:cubicBezTo>
                    <a:pt x="20858" y="9353"/>
                    <a:pt x="21335" y="9504"/>
                    <a:pt x="21837" y="9654"/>
                  </a:cubicBezTo>
                  <a:cubicBezTo>
                    <a:pt x="22202" y="9751"/>
                    <a:pt x="22550" y="9807"/>
                    <a:pt x="22843" y="9807"/>
                  </a:cubicBezTo>
                  <a:cubicBezTo>
                    <a:pt x="23234" y="9807"/>
                    <a:pt x="23529" y="9708"/>
                    <a:pt x="23644" y="9479"/>
                  </a:cubicBezTo>
                  <a:cubicBezTo>
                    <a:pt x="24271" y="8149"/>
                    <a:pt x="23192" y="1773"/>
                    <a:pt x="15788" y="242"/>
                  </a:cubicBezTo>
                  <a:cubicBezTo>
                    <a:pt x="14961" y="72"/>
                    <a:pt x="14165" y="0"/>
                    <a:pt x="134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 flipH="1">
              <a:off x="5016126" y="5437097"/>
              <a:ext cx="406464" cy="209106"/>
            </a:xfrm>
            <a:custGeom>
              <a:avLst/>
              <a:gdLst/>
              <a:ahLst/>
              <a:cxnLst/>
              <a:rect l="l" t="t" r="r" b="b"/>
              <a:pathLst>
                <a:path w="6401" h="3293" extrusionOk="0">
                  <a:moveTo>
                    <a:pt x="5490" y="0"/>
                  </a:moveTo>
                  <a:cubicBezTo>
                    <a:pt x="3281" y="0"/>
                    <a:pt x="2838" y="1432"/>
                    <a:pt x="26" y="1557"/>
                  </a:cubicBezTo>
                  <a:cubicBezTo>
                    <a:pt x="26" y="1707"/>
                    <a:pt x="1" y="2310"/>
                    <a:pt x="1" y="3138"/>
                  </a:cubicBezTo>
                  <a:cubicBezTo>
                    <a:pt x="155" y="3162"/>
                    <a:pt x="1101" y="3293"/>
                    <a:pt x="2245" y="3293"/>
                  </a:cubicBezTo>
                  <a:cubicBezTo>
                    <a:pt x="3513" y="3293"/>
                    <a:pt x="5024" y="3132"/>
                    <a:pt x="5974" y="2485"/>
                  </a:cubicBezTo>
                  <a:lnTo>
                    <a:pt x="6401" y="76"/>
                  </a:lnTo>
                  <a:lnTo>
                    <a:pt x="6401" y="0"/>
                  </a:lnTo>
                  <a:lnTo>
                    <a:pt x="5548" y="0"/>
                  </a:lnTo>
                  <a:cubicBezTo>
                    <a:pt x="5528" y="0"/>
                    <a:pt x="5509" y="0"/>
                    <a:pt x="5490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 flipH="1">
              <a:off x="4985836" y="6018820"/>
              <a:ext cx="430340" cy="171450"/>
            </a:xfrm>
            <a:custGeom>
              <a:avLst/>
              <a:gdLst/>
              <a:ahLst/>
              <a:cxnLst/>
              <a:rect l="l" t="t" r="r" b="b"/>
              <a:pathLst>
                <a:path w="6777" h="2700" extrusionOk="0">
                  <a:moveTo>
                    <a:pt x="4694" y="0"/>
                  </a:moveTo>
                  <a:cubicBezTo>
                    <a:pt x="4112" y="429"/>
                    <a:pt x="3258" y="559"/>
                    <a:pt x="2436" y="559"/>
                  </a:cubicBezTo>
                  <a:cubicBezTo>
                    <a:pt x="1235" y="559"/>
                    <a:pt x="104" y="281"/>
                    <a:pt x="0" y="251"/>
                  </a:cubicBezTo>
                  <a:lnTo>
                    <a:pt x="0" y="251"/>
                  </a:lnTo>
                  <a:cubicBezTo>
                    <a:pt x="50" y="904"/>
                    <a:pt x="126" y="1356"/>
                    <a:pt x="226" y="1431"/>
                  </a:cubicBezTo>
                  <a:cubicBezTo>
                    <a:pt x="609" y="1774"/>
                    <a:pt x="3226" y="2699"/>
                    <a:pt x="4970" y="2699"/>
                  </a:cubicBezTo>
                  <a:cubicBezTo>
                    <a:pt x="5397" y="2699"/>
                    <a:pt x="5772" y="2644"/>
                    <a:pt x="6049" y="2510"/>
                  </a:cubicBezTo>
                  <a:cubicBezTo>
                    <a:pt x="6777" y="2159"/>
                    <a:pt x="4694" y="0"/>
                    <a:pt x="4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 flipH="1">
              <a:off x="5043177" y="5594894"/>
              <a:ext cx="381000" cy="459994"/>
            </a:xfrm>
            <a:custGeom>
              <a:avLst/>
              <a:gdLst/>
              <a:ahLst/>
              <a:cxnLst/>
              <a:rect l="l" t="t" r="r" b="b"/>
              <a:pathLst>
                <a:path w="6000" h="7244" extrusionOk="0">
                  <a:moveTo>
                    <a:pt x="5999" y="0"/>
                  </a:moveTo>
                  <a:lnTo>
                    <a:pt x="5999" y="0"/>
                  </a:lnTo>
                  <a:cubicBezTo>
                    <a:pt x="5058" y="641"/>
                    <a:pt x="3566" y="798"/>
                    <a:pt x="2309" y="798"/>
                  </a:cubicBezTo>
                  <a:cubicBezTo>
                    <a:pt x="1152" y="798"/>
                    <a:pt x="195" y="665"/>
                    <a:pt x="51" y="653"/>
                  </a:cubicBezTo>
                  <a:lnTo>
                    <a:pt x="51" y="653"/>
                  </a:lnTo>
                  <a:cubicBezTo>
                    <a:pt x="26" y="2460"/>
                    <a:pt x="1" y="5321"/>
                    <a:pt x="126" y="6953"/>
                  </a:cubicBezTo>
                  <a:cubicBezTo>
                    <a:pt x="229" y="6982"/>
                    <a:pt x="1331" y="7244"/>
                    <a:pt x="2514" y="7244"/>
                  </a:cubicBezTo>
                  <a:cubicBezTo>
                    <a:pt x="3350" y="7244"/>
                    <a:pt x="4227" y="7113"/>
                    <a:pt x="4820" y="6676"/>
                  </a:cubicBezTo>
                  <a:lnTo>
                    <a:pt x="5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 flipH="1">
              <a:off x="5371535" y="3814608"/>
              <a:ext cx="433578" cy="119507"/>
            </a:xfrm>
            <a:custGeom>
              <a:avLst/>
              <a:gdLst/>
              <a:ahLst/>
              <a:cxnLst/>
              <a:rect l="l" t="t" r="r" b="b"/>
              <a:pathLst>
                <a:path w="6828" h="1882" extrusionOk="0">
                  <a:moveTo>
                    <a:pt x="6753" y="1"/>
                  </a:moveTo>
                  <a:cubicBezTo>
                    <a:pt x="5020" y="878"/>
                    <a:pt x="3113" y="1338"/>
                    <a:pt x="1178" y="1338"/>
                  </a:cubicBezTo>
                  <a:cubicBezTo>
                    <a:pt x="786" y="1338"/>
                    <a:pt x="394" y="1319"/>
                    <a:pt x="1" y="1281"/>
                  </a:cubicBezTo>
                  <a:lnTo>
                    <a:pt x="1" y="1281"/>
                  </a:lnTo>
                  <a:cubicBezTo>
                    <a:pt x="226" y="1465"/>
                    <a:pt x="882" y="1881"/>
                    <a:pt x="2323" y="1881"/>
                  </a:cubicBezTo>
                  <a:cubicBezTo>
                    <a:pt x="2653" y="1881"/>
                    <a:pt x="3023" y="1859"/>
                    <a:pt x="3439" y="1808"/>
                  </a:cubicBezTo>
                  <a:cubicBezTo>
                    <a:pt x="3640" y="1783"/>
                    <a:pt x="3791" y="1758"/>
                    <a:pt x="3941" y="1733"/>
                  </a:cubicBezTo>
                  <a:lnTo>
                    <a:pt x="4117" y="1683"/>
                  </a:lnTo>
                  <a:cubicBezTo>
                    <a:pt x="6025" y="1256"/>
                    <a:pt x="6828" y="202"/>
                    <a:pt x="6828" y="202"/>
                  </a:cubicBezTo>
                  <a:cubicBezTo>
                    <a:pt x="6803" y="126"/>
                    <a:pt x="6803" y="101"/>
                    <a:pt x="6803" y="101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rgbClr val="EBB6AA"/>
            </a:solidFill>
            <a:ln w="9525" cap="flat" cmpd="sng">
              <a:solidFill>
                <a:srgbClr val="EBB6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5552073" y="3895888"/>
              <a:ext cx="253492" cy="154368"/>
            </a:xfrm>
            <a:custGeom>
              <a:avLst/>
              <a:gdLst/>
              <a:ahLst/>
              <a:cxnLst/>
              <a:rect l="l" t="t" r="r" b="b"/>
              <a:pathLst>
                <a:path w="3992" h="2431" extrusionOk="0">
                  <a:moveTo>
                    <a:pt x="51" y="1"/>
                  </a:moveTo>
                  <a:lnTo>
                    <a:pt x="1" y="101"/>
                  </a:lnTo>
                  <a:cubicBezTo>
                    <a:pt x="1" y="101"/>
                    <a:pt x="1632" y="2185"/>
                    <a:pt x="2109" y="2410"/>
                  </a:cubicBezTo>
                  <a:cubicBezTo>
                    <a:pt x="2136" y="2424"/>
                    <a:pt x="2166" y="2430"/>
                    <a:pt x="2198" y="2430"/>
                  </a:cubicBezTo>
                  <a:cubicBezTo>
                    <a:pt x="2696" y="2430"/>
                    <a:pt x="3732" y="854"/>
                    <a:pt x="3991" y="453"/>
                  </a:cubicBezTo>
                  <a:lnTo>
                    <a:pt x="3991" y="453"/>
                  </a:lnTo>
                  <a:cubicBezTo>
                    <a:pt x="3841" y="478"/>
                    <a:pt x="3665" y="503"/>
                    <a:pt x="3489" y="528"/>
                  </a:cubicBezTo>
                  <a:cubicBezTo>
                    <a:pt x="3073" y="579"/>
                    <a:pt x="2703" y="601"/>
                    <a:pt x="2373" y="601"/>
                  </a:cubicBezTo>
                  <a:cubicBezTo>
                    <a:pt x="932" y="601"/>
                    <a:pt x="276" y="185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 flipH="1">
              <a:off x="5667953" y="5425603"/>
              <a:ext cx="412877" cy="209931"/>
            </a:xfrm>
            <a:custGeom>
              <a:avLst/>
              <a:gdLst/>
              <a:ahLst/>
              <a:cxnLst/>
              <a:rect l="l" t="t" r="r" b="b"/>
              <a:pathLst>
                <a:path w="6502" h="3306" extrusionOk="0">
                  <a:moveTo>
                    <a:pt x="789" y="1"/>
                  </a:moveTo>
                  <a:cubicBezTo>
                    <a:pt x="694" y="1"/>
                    <a:pt x="599" y="2"/>
                    <a:pt x="503" y="6"/>
                  </a:cubicBezTo>
                  <a:lnTo>
                    <a:pt x="1" y="6"/>
                  </a:lnTo>
                  <a:lnTo>
                    <a:pt x="1" y="2541"/>
                  </a:lnTo>
                  <a:lnTo>
                    <a:pt x="26" y="2541"/>
                  </a:lnTo>
                  <a:cubicBezTo>
                    <a:pt x="26" y="2541"/>
                    <a:pt x="2274" y="3305"/>
                    <a:pt x="4396" y="3305"/>
                  </a:cubicBezTo>
                  <a:cubicBezTo>
                    <a:pt x="5020" y="3305"/>
                    <a:pt x="5633" y="3239"/>
                    <a:pt x="6175" y="3068"/>
                  </a:cubicBezTo>
                  <a:lnTo>
                    <a:pt x="6250" y="3068"/>
                  </a:lnTo>
                  <a:cubicBezTo>
                    <a:pt x="6401" y="2039"/>
                    <a:pt x="6476" y="1361"/>
                    <a:pt x="6476" y="1361"/>
                  </a:cubicBezTo>
                  <a:lnTo>
                    <a:pt x="6501" y="1236"/>
                  </a:lnTo>
                  <a:cubicBezTo>
                    <a:pt x="4561" y="732"/>
                    <a:pt x="2780" y="1"/>
                    <a:pt x="789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flipH="1">
              <a:off x="5683892" y="5585306"/>
              <a:ext cx="396939" cy="484378"/>
            </a:xfrm>
            <a:custGeom>
              <a:avLst/>
              <a:gdLst/>
              <a:ahLst/>
              <a:cxnLst/>
              <a:rect l="l" t="t" r="r" b="b"/>
              <a:pathLst>
                <a:path w="6251" h="7628" extrusionOk="0">
                  <a:moveTo>
                    <a:pt x="1" y="1"/>
                  </a:moveTo>
                  <a:cubicBezTo>
                    <a:pt x="26" y="2536"/>
                    <a:pt x="76" y="6175"/>
                    <a:pt x="352" y="7304"/>
                  </a:cubicBezTo>
                  <a:cubicBezTo>
                    <a:pt x="352" y="7304"/>
                    <a:pt x="1524" y="7628"/>
                    <a:pt x="2936" y="7628"/>
                  </a:cubicBezTo>
                  <a:cubicBezTo>
                    <a:pt x="3643" y="7628"/>
                    <a:pt x="4410" y="7547"/>
                    <a:pt x="5121" y="7304"/>
                  </a:cubicBezTo>
                  <a:cubicBezTo>
                    <a:pt x="5523" y="5573"/>
                    <a:pt x="5974" y="2485"/>
                    <a:pt x="6250" y="553"/>
                  </a:cubicBezTo>
                  <a:lnTo>
                    <a:pt x="6175" y="553"/>
                  </a:lnTo>
                  <a:cubicBezTo>
                    <a:pt x="5647" y="714"/>
                    <a:pt x="5052" y="777"/>
                    <a:pt x="4445" y="777"/>
                  </a:cubicBezTo>
                  <a:cubicBezTo>
                    <a:pt x="2308" y="777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5755583" y="6049110"/>
              <a:ext cx="417640" cy="201993"/>
            </a:xfrm>
            <a:custGeom>
              <a:avLst/>
              <a:gdLst/>
              <a:ahLst/>
              <a:cxnLst/>
              <a:rect l="l" t="t" r="r" b="b"/>
              <a:pathLst>
                <a:path w="6577" h="3181" extrusionOk="0">
                  <a:moveTo>
                    <a:pt x="1807" y="0"/>
                  </a:moveTo>
                  <a:cubicBezTo>
                    <a:pt x="1807" y="0"/>
                    <a:pt x="0" y="2410"/>
                    <a:pt x="301" y="3037"/>
                  </a:cubicBezTo>
                  <a:cubicBezTo>
                    <a:pt x="345" y="3137"/>
                    <a:pt x="511" y="3181"/>
                    <a:pt x="761" y="3181"/>
                  </a:cubicBezTo>
                  <a:cubicBezTo>
                    <a:pt x="2083" y="3181"/>
                    <a:pt x="5760" y="1952"/>
                    <a:pt x="6225" y="1255"/>
                  </a:cubicBezTo>
                  <a:cubicBezTo>
                    <a:pt x="6400" y="854"/>
                    <a:pt x="6526" y="452"/>
                    <a:pt x="6576" y="25"/>
                  </a:cubicBezTo>
                  <a:lnTo>
                    <a:pt x="6576" y="25"/>
                  </a:lnTo>
                  <a:cubicBezTo>
                    <a:pt x="5881" y="254"/>
                    <a:pt x="5134" y="331"/>
                    <a:pt x="4441" y="331"/>
                  </a:cubicBezTo>
                  <a:cubicBezTo>
                    <a:pt x="3006" y="331"/>
                    <a:pt x="1807" y="0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flipH="1">
              <a:off x="4603122" y="4780570"/>
              <a:ext cx="100838" cy="75629"/>
            </a:xfrm>
            <a:custGeom>
              <a:avLst/>
              <a:gdLst/>
              <a:ahLst/>
              <a:cxnLst/>
              <a:rect l="l" t="t" r="r" b="b"/>
              <a:pathLst>
                <a:path w="1588" h="1191" extrusionOk="0">
                  <a:moveTo>
                    <a:pt x="772" y="1"/>
                  </a:moveTo>
                  <a:cubicBezTo>
                    <a:pt x="685" y="1"/>
                    <a:pt x="594" y="31"/>
                    <a:pt x="505" y="99"/>
                  </a:cubicBezTo>
                  <a:cubicBezTo>
                    <a:pt x="1" y="478"/>
                    <a:pt x="324" y="1191"/>
                    <a:pt x="796" y="1191"/>
                  </a:cubicBezTo>
                  <a:cubicBezTo>
                    <a:pt x="888" y="1191"/>
                    <a:pt x="985" y="1164"/>
                    <a:pt x="1082" y="1103"/>
                  </a:cubicBezTo>
                  <a:cubicBezTo>
                    <a:pt x="1588" y="808"/>
                    <a:pt x="1227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 flipH="1">
              <a:off x="4963484" y="4357653"/>
              <a:ext cx="691769" cy="506286"/>
            </a:xfrm>
            <a:custGeom>
              <a:avLst/>
              <a:gdLst/>
              <a:ahLst/>
              <a:cxnLst/>
              <a:rect l="l" t="t" r="r" b="b"/>
              <a:pathLst>
                <a:path w="10894" h="7973" extrusionOk="0">
                  <a:moveTo>
                    <a:pt x="0" y="0"/>
                  </a:moveTo>
                  <a:cubicBezTo>
                    <a:pt x="477" y="854"/>
                    <a:pt x="803" y="1531"/>
                    <a:pt x="728" y="1757"/>
                  </a:cubicBezTo>
                  <a:cubicBezTo>
                    <a:pt x="678" y="1833"/>
                    <a:pt x="628" y="1908"/>
                    <a:pt x="578" y="1983"/>
                  </a:cubicBezTo>
                  <a:cubicBezTo>
                    <a:pt x="803" y="2234"/>
                    <a:pt x="954" y="2560"/>
                    <a:pt x="1029" y="2912"/>
                  </a:cubicBezTo>
                  <a:cubicBezTo>
                    <a:pt x="1029" y="2937"/>
                    <a:pt x="954" y="3012"/>
                    <a:pt x="829" y="3113"/>
                  </a:cubicBezTo>
                  <a:cubicBezTo>
                    <a:pt x="2962" y="4593"/>
                    <a:pt x="5346" y="5723"/>
                    <a:pt x="7881" y="6426"/>
                  </a:cubicBezTo>
                  <a:cubicBezTo>
                    <a:pt x="8333" y="6576"/>
                    <a:pt x="8810" y="6702"/>
                    <a:pt x="9287" y="6802"/>
                  </a:cubicBezTo>
                  <a:lnTo>
                    <a:pt x="9337" y="6802"/>
                  </a:lnTo>
                  <a:cubicBezTo>
                    <a:pt x="9337" y="6802"/>
                    <a:pt x="9362" y="7731"/>
                    <a:pt x="9488" y="7856"/>
                  </a:cubicBezTo>
                  <a:cubicBezTo>
                    <a:pt x="9548" y="7929"/>
                    <a:pt x="9773" y="7973"/>
                    <a:pt x="10009" y="7973"/>
                  </a:cubicBezTo>
                  <a:cubicBezTo>
                    <a:pt x="10261" y="7973"/>
                    <a:pt x="10526" y="7923"/>
                    <a:pt x="10617" y="7806"/>
                  </a:cubicBezTo>
                  <a:cubicBezTo>
                    <a:pt x="10793" y="7580"/>
                    <a:pt x="10893" y="5572"/>
                    <a:pt x="10291" y="5422"/>
                  </a:cubicBezTo>
                  <a:cubicBezTo>
                    <a:pt x="10040" y="5346"/>
                    <a:pt x="9814" y="5271"/>
                    <a:pt x="9588" y="5221"/>
                  </a:cubicBezTo>
                  <a:cubicBezTo>
                    <a:pt x="6049" y="4217"/>
                    <a:pt x="2786" y="2435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4971485" y="3921415"/>
              <a:ext cx="202438" cy="733171"/>
            </a:xfrm>
            <a:custGeom>
              <a:avLst/>
              <a:gdLst/>
              <a:ahLst/>
              <a:cxnLst/>
              <a:rect l="l" t="t" r="r" b="b"/>
              <a:pathLst>
                <a:path w="3188" h="11546" extrusionOk="0">
                  <a:moveTo>
                    <a:pt x="75" y="1"/>
                  </a:moveTo>
                  <a:cubicBezTo>
                    <a:pt x="25" y="1"/>
                    <a:pt x="0" y="51"/>
                    <a:pt x="25" y="101"/>
                  </a:cubicBezTo>
                  <a:cubicBezTo>
                    <a:pt x="276" y="1030"/>
                    <a:pt x="552" y="1983"/>
                    <a:pt x="828" y="2912"/>
                  </a:cubicBezTo>
                  <a:lnTo>
                    <a:pt x="1029" y="3640"/>
                  </a:lnTo>
                  <a:cubicBezTo>
                    <a:pt x="1104" y="3866"/>
                    <a:pt x="1180" y="4092"/>
                    <a:pt x="1230" y="4343"/>
                  </a:cubicBezTo>
                  <a:lnTo>
                    <a:pt x="1632" y="5748"/>
                  </a:lnTo>
                  <a:cubicBezTo>
                    <a:pt x="1757" y="6225"/>
                    <a:pt x="1882" y="6702"/>
                    <a:pt x="2008" y="7154"/>
                  </a:cubicBezTo>
                  <a:cubicBezTo>
                    <a:pt x="2133" y="7631"/>
                    <a:pt x="2259" y="8107"/>
                    <a:pt x="2384" y="8584"/>
                  </a:cubicBezTo>
                  <a:lnTo>
                    <a:pt x="2560" y="9287"/>
                  </a:lnTo>
                  <a:cubicBezTo>
                    <a:pt x="2610" y="9538"/>
                    <a:pt x="2686" y="9764"/>
                    <a:pt x="2711" y="10015"/>
                  </a:cubicBezTo>
                  <a:lnTo>
                    <a:pt x="3012" y="11446"/>
                  </a:lnTo>
                  <a:lnTo>
                    <a:pt x="3012" y="11471"/>
                  </a:lnTo>
                  <a:cubicBezTo>
                    <a:pt x="3012" y="11521"/>
                    <a:pt x="3062" y="11546"/>
                    <a:pt x="3087" y="11546"/>
                  </a:cubicBezTo>
                  <a:cubicBezTo>
                    <a:pt x="3137" y="11546"/>
                    <a:pt x="3188" y="11496"/>
                    <a:pt x="3163" y="11446"/>
                  </a:cubicBezTo>
                  <a:lnTo>
                    <a:pt x="3163" y="11420"/>
                  </a:lnTo>
                  <a:lnTo>
                    <a:pt x="2937" y="9965"/>
                  </a:lnTo>
                  <a:cubicBezTo>
                    <a:pt x="2912" y="9714"/>
                    <a:pt x="2836" y="9488"/>
                    <a:pt x="2786" y="9237"/>
                  </a:cubicBezTo>
                  <a:lnTo>
                    <a:pt x="2635" y="8534"/>
                  </a:lnTo>
                  <a:cubicBezTo>
                    <a:pt x="2535" y="8032"/>
                    <a:pt x="2410" y="7580"/>
                    <a:pt x="2284" y="7078"/>
                  </a:cubicBezTo>
                  <a:cubicBezTo>
                    <a:pt x="2159" y="6602"/>
                    <a:pt x="2058" y="6125"/>
                    <a:pt x="1908" y="5673"/>
                  </a:cubicBezTo>
                  <a:lnTo>
                    <a:pt x="1506" y="4242"/>
                  </a:lnTo>
                  <a:cubicBezTo>
                    <a:pt x="1456" y="4016"/>
                    <a:pt x="1381" y="3765"/>
                    <a:pt x="1305" y="3539"/>
                  </a:cubicBezTo>
                  <a:lnTo>
                    <a:pt x="1079" y="2837"/>
                  </a:lnTo>
                  <a:cubicBezTo>
                    <a:pt x="803" y="1908"/>
                    <a:pt x="477" y="979"/>
                    <a:pt x="176" y="51"/>
                  </a:cubicBezTo>
                  <a:cubicBezTo>
                    <a:pt x="151" y="1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 flipH="1">
              <a:off x="5032064" y="2778669"/>
              <a:ext cx="1604963" cy="1119695"/>
            </a:xfrm>
            <a:custGeom>
              <a:avLst/>
              <a:gdLst/>
              <a:ahLst/>
              <a:cxnLst/>
              <a:rect l="l" t="t" r="r" b="b"/>
              <a:pathLst>
                <a:path w="25275" h="17633" extrusionOk="0">
                  <a:moveTo>
                    <a:pt x="9011" y="1"/>
                  </a:moveTo>
                  <a:cubicBezTo>
                    <a:pt x="8440" y="4972"/>
                    <a:pt x="4173" y="8568"/>
                    <a:pt x="3215" y="8568"/>
                  </a:cubicBezTo>
                  <a:cubicBezTo>
                    <a:pt x="3162" y="8568"/>
                    <a:pt x="3119" y="8557"/>
                    <a:pt x="3088" y="8534"/>
                  </a:cubicBezTo>
                  <a:lnTo>
                    <a:pt x="3088" y="8534"/>
                  </a:lnTo>
                  <a:cubicBezTo>
                    <a:pt x="3088" y="8534"/>
                    <a:pt x="3113" y="8685"/>
                    <a:pt x="3163" y="8936"/>
                  </a:cubicBezTo>
                  <a:lnTo>
                    <a:pt x="3138" y="8936"/>
                  </a:lnTo>
                  <a:cubicBezTo>
                    <a:pt x="1205" y="9061"/>
                    <a:pt x="0" y="11069"/>
                    <a:pt x="829" y="12826"/>
                  </a:cubicBezTo>
                  <a:cubicBezTo>
                    <a:pt x="1313" y="13839"/>
                    <a:pt x="2305" y="14389"/>
                    <a:pt x="3310" y="14389"/>
                  </a:cubicBezTo>
                  <a:cubicBezTo>
                    <a:pt x="4024" y="14389"/>
                    <a:pt x="4744" y="14112"/>
                    <a:pt x="5296" y="13529"/>
                  </a:cubicBezTo>
                  <a:cubicBezTo>
                    <a:pt x="6476" y="15135"/>
                    <a:pt x="8157" y="16365"/>
                    <a:pt x="10065" y="16993"/>
                  </a:cubicBezTo>
                  <a:cubicBezTo>
                    <a:pt x="10165" y="17018"/>
                    <a:pt x="10266" y="17043"/>
                    <a:pt x="10366" y="17093"/>
                  </a:cubicBezTo>
                  <a:cubicBezTo>
                    <a:pt x="10492" y="17143"/>
                    <a:pt x="10592" y="17168"/>
                    <a:pt x="10718" y="17193"/>
                  </a:cubicBezTo>
                  <a:cubicBezTo>
                    <a:pt x="11827" y="17487"/>
                    <a:pt x="12962" y="17633"/>
                    <a:pt x="14095" y="17633"/>
                  </a:cubicBezTo>
                  <a:cubicBezTo>
                    <a:pt x="16066" y="17633"/>
                    <a:pt x="18028" y="17191"/>
                    <a:pt x="19828" y="16315"/>
                  </a:cubicBezTo>
                  <a:cubicBezTo>
                    <a:pt x="21259" y="15587"/>
                    <a:pt x="22489" y="14508"/>
                    <a:pt x="23392" y="13203"/>
                  </a:cubicBezTo>
                  <a:cubicBezTo>
                    <a:pt x="23443" y="13102"/>
                    <a:pt x="23518" y="13002"/>
                    <a:pt x="23568" y="12902"/>
                  </a:cubicBezTo>
                  <a:cubicBezTo>
                    <a:pt x="25275" y="9890"/>
                    <a:pt x="23920" y="4017"/>
                    <a:pt x="23920" y="4017"/>
                  </a:cubicBezTo>
                  <a:lnTo>
                    <a:pt x="23920" y="3991"/>
                  </a:lnTo>
                  <a:cubicBezTo>
                    <a:pt x="23418" y="3841"/>
                    <a:pt x="22941" y="3690"/>
                    <a:pt x="22464" y="3464"/>
                  </a:cubicBezTo>
                  <a:lnTo>
                    <a:pt x="22464" y="3464"/>
                  </a:lnTo>
                  <a:cubicBezTo>
                    <a:pt x="22715" y="4343"/>
                    <a:pt x="22288" y="5096"/>
                    <a:pt x="20280" y="5121"/>
                  </a:cubicBezTo>
                  <a:cubicBezTo>
                    <a:pt x="20247" y="5121"/>
                    <a:pt x="20214" y="5121"/>
                    <a:pt x="20180" y="5121"/>
                  </a:cubicBezTo>
                  <a:cubicBezTo>
                    <a:pt x="13336" y="5121"/>
                    <a:pt x="9011" y="1"/>
                    <a:pt x="901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 flipH="1">
              <a:off x="5301368" y="3147795"/>
              <a:ext cx="184975" cy="169609"/>
            </a:xfrm>
            <a:custGeom>
              <a:avLst/>
              <a:gdLst/>
              <a:ahLst/>
              <a:cxnLst/>
              <a:rect l="l" t="t" r="r" b="b"/>
              <a:pathLst>
                <a:path w="2913" h="2671" extrusionOk="0">
                  <a:moveTo>
                    <a:pt x="2808" y="0"/>
                  </a:moveTo>
                  <a:cubicBezTo>
                    <a:pt x="2692" y="0"/>
                    <a:pt x="2361" y="303"/>
                    <a:pt x="2134" y="462"/>
                  </a:cubicBezTo>
                  <a:lnTo>
                    <a:pt x="1958" y="563"/>
                  </a:lnTo>
                  <a:cubicBezTo>
                    <a:pt x="1780" y="466"/>
                    <a:pt x="1570" y="410"/>
                    <a:pt x="1363" y="410"/>
                  </a:cubicBezTo>
                  <a:cubicBezTo>
                    <a:pt x="1249" y="410"/>
                    <a:pt x="1136" y="427"/>
                    <a:pt x="1030" y="462"/>
                  </a:cubicBezTo>
                  <a:cubicBezTo>
                    <a:pt x="76" y="789"/>
                    <a:pt x="1" y="2094"/>
                    <a:pt x="879" y="2546"/>
                  </a:cubicBezTo>
                  <a:cubicBezTo>
                    <a:pt x="1051" y="2631"/>
                    <a:pt x="1225" y="2670"/>
                    <a:pt x="1392" y="2670"/>
                  </a:cubicBezTo>
                  <a:cubicBezTo>
                    <a:pt x="2108" y="2670"/>
                    <a:pt x="2704" y="1963"/>
                    <a:pt x="2460" y="1190"/>
                  </a:cubicBezTo>
                  <a:cubicBezTo>
                    <a:pt x="2460" y="1165"/>
                    <a:pt x="2435" y="1140"/>
                    <a:pt x="2435" y="1115"/>
                  </a:cubicBezTo>
                  <a:cubicBezTo>
                    <a:pt x="2837" y="739"/>
                    <a:pt x="2912" y="61"/>
                    <a:pt x="2837" y="11"/>
                  </a:cubicBezTo>
                  <a:cubicBezTo>
                    <a:pt x="2830" y="4"/>
                    <a:pt x="2820" y="0"/>
                    <a:pt x="280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 flipH="1">
              <a:off x="5918207" y="3256634"/>
              <a:ext cx="213614" cy="143192"/>
            </a:xfrm>
            <a:custGeom>
              <a:avLst/>
              <a:gdLst/>
              <a:ahLst/>
              <a:cxnLst/>
              <a:rect l="l" t="t" r="r" b="b"/>
              <a:pathLst>
                <a:path w="3364" h="2255" extrusionOk="0">
                  <a:moveTo>
                    <a:pt x="1826" y="0"/>
                  </a:moveTo>
                  <a:cubicBezTo>
                    <a:pt x="1528" y="0"/>
                    <a:pt x="1239" y="125"/>
                    <a:pt x="1055" y="355"/>
                  </a:cubicBezTo>
                  <a:lnTo>
                    <a:pt x="854" y="279"/>
                  </a:lnTo>
                  <a:cubicBezTo>
                    <a:pt x="595" y="193"/>
                    <a:pt x="223" y="13"/>
                    <a:pt x="93" y="13"/>
                  </a:cubicBezTo>
                  <a:cubicBezTo>
                    <a:pt x="73" y="13"/>
                    <a:pt x="58" y="18"/>
                    <a:pt x="51" y="28"/>
                  </a:cubicBezTo>
                  <a:cubicBezTo>
                    <a:pt x="1" y="104"/>
                    <a:pt x="252" y="731"/>
                    <a:pt x="729" y="1007"/>
                  </a:cubicBezTo>
                  <a:cubicBezTo>
                    <a:pt x="729" y="1007"/>
                    <a:pt x="729" y="1032"/>
                    <a:pt x="729" y="1058"/>
                  </a:cubicBezTo>
                  <a:cubicBezTo>
                    <a:pt x="693" y="1761"/>
                    <a:pt x="1262" y="2255"/>
                    <a:pt x="1864" y="2255"/>
                  </a:cubicBezTo>
                  <a:cubicBezTo>
                    <a:pt x="2121" y="2255"/>
                    <a:pt x="2385" y="2164"/>
                    <a:pt x="2611" y="1961"/>
                  </a:cubicBezTo>
                  <a:cubicBezTo>
                    <a:pt x="3364" y="1283"/>
                    <a:pt x="2912" y="54"/>
                    <a:pt x="1908" y="3"/>
                  </a:cubicBezTo>
                  <a:cubicBezTo>
                    <a:pt x="1881" y="1"/>
                    <a:pt x="1853" y="0"/>
                    <a:pt x="182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5607374" y="3210977"/>
              <a:ext cx="159449" cy="119634"/>
            </a:xfrm>
            <a:custGeom>
              <a:avLst/>
              <a:gdLst/>
              <a:ahLst/>
              <a:cxnLst/>
              <a:rect l="l" t="t" r="r" b="b"/>
              <a:pathLst>
                <a:path w="2511" h="1884" extrusionOk="0">
                  <a:moveTo>
                    <a:pt x="1193" y="1"/>
                  </a:moveTo>
                  <a:cubicBezTo>
                    <a:pt x="1130" y="1"/>
                    <a:pt x="1067" y="7"/>
                    <a:pt x="1004" y="20"/>
                  </a:cubicBezTo>
                  <a:cubicBezTo>
                    <a:pt x="628" y="70"/>
                    <a:pt x="327" y="296"/>
                    <a:pt x="126" y="597"/>
                  </a:cubicBezTo>
                  <a:cubicBezTo>
                    <a:pt x="101" y="647"/>
                    <a:pt x="76" y="697"/>
                    <a:pt x="51" y="747"/>
                  </a:cubicBezTo>
                  <a:cubicBezTo>
                    <a:pt x="0" y="823"/>
                    <a:pt x="25" y="948"/>
                    <a:pt x="101" y="998"/>
                  </a:cubicBezTo>
                  <a:cubicBezTo>
                    <a:pt x="127" y="1016"/>
                    <a:pt x="160" y="1025"/>
                    <a:pt x="193" y="1025"/>
                  </a:cubicBezTo>
                  <a:cubicBezTo>
                    <a:pt x="252" y="1025"/>
                    <a:pt x="310" y="997"/>
                    <a:pt x="327" y="948"/>
                  </a:cubicBezTo>
                  <a:cubicBezTo>
                    <a:pt x="377" y="923"/>
                    <a:pt x="402" y="873"/>
                    <a:pt x="427" y="873"/>
                  </a:cubicBezTo>
                  <a:cubicBezTo>
                    <a:pt x="502" y="798"/>
                    <a:pt x="603" y="747"/>
                    <a:pt x="703" y="697"/>
                  </a:cubicBezTo>
                  <a:cubicBezTo>
                    <a:pt x="803" y="647"/>
                    <a:pt x="929" y="622"/>
                    <a:pt x="1080" y="622"/>
                  </a:cubicBezTo>
                  <a:cubicBezTo>
                    <a:pt x="1105" y="609"/>
                    <a:pt x="1136" y="603"/>
                    <a:pt x="1171" y="603"/>
                  </a:cubicBezTo>
                  <a:cubicBezTo>
                    <a:pt x="1205" y="603"/>
                    <a:pt x="1243" y="609"/>
                    <a:pt x="1280" y="622"/>
                  </a:cubicBezTo>
                  <a:cubicBezTo>
                    <a:pt x="1356" y="622"/>
                    <a:pt x="1431" y="647"/>
                    <a:pt x="1506" y="672"/>
                  </a:cubicBezTo>
                  <a:lnTo>
                    <a:pt x="1632" y="722"/>
                  </a:lnTo>
                  <a:lnTo>
                    <a:pt x="1707" y="773"/>
                  </a:lnTo>
                  <a:cubicBezTo>
                    <a:pt x="1807" y="823"/>
                    <a:pt x="1908" y="923"/>
                    <a:pt x="1933" y="1049"/>
                  </a:cubicBezTo>
                  <a:cubicBezTo>
                    <a:pt x="1958" y="1099"/>
                    <a:pt x="1983" y="1149"/>
                    <a:pt x="1983" y="1224"/>
                  </a:cubicBezTo>
                  <a:cubicBezTo>
                    <a:pt x="2008" y="1325"/>
                    <a:pt x="2008" y="1425"/>
                    <a:pt x="1983" y="1526"/>
                  </a:cubicBezTo>
                  <a:lnTo>
                    <a:pt x="1983" y="1651"/>
                  </a:lnTo>
                  <a:lnTo>
                    <a:pt x="1983" y="1726"/>
                  </a:lnTo>
                  <a:cubicBezTo>
                    <a:pt x="1983" y="1802"/>
                    <a:pt x="2033" y="1877"/>
                    <a:pt x="2109" y="1877"/>
                  </a:cubicBezTo>
                  <a:cubicBezTo>
                    <a:pt x="2122" y="1881"/>
                    <a:pt x="2136" y="1883"/>
                    <a:pt x="2150" y="1883"/>
                  </a:cubicBezTo>
                  <a:cubicBezTo>
                    <a:pt x="2217" y="1883"/>
                    <a:pt x="2289" y="1838"/>
                    <a:pt x="2309" y="1777"/>
                  </a:cubicBezTo>
                  <a:cubicBezTo>
                    <a:pt x="2335" y="1726"/>
                    <a:pt x="2360" y="1676"/>
                    <a:pt x="2385" y="1626"/>
                  </a:cubicBezTo>
                  <a:cubicBezTo>
                    <a:pt x="2435" y="1500"/>
                    <a:pt x="2485" y="1350"/>
                    <a:pt x="2485" y="1224"/>
                  </a:cubicBezTo>
                  <a:cubicBezTo>
                    <a:pt x="2510" y="973"/>
                    <a:pt x="2460" y="747"/>
                    <a:pt x="2335" y="547"/>
                  </a:cubicBezTo>
                  <a:cubicBezTo>
                    <a:pt x="2259" y="446"/>
                    <a:pt x="2159" y="346"/>
                    <a:pt x="2058" y="271"/>
                  </a:cubicBezTo>
                  <a:cubicBezTo>
                    <a:pt x="2008" y="220"/>
                    <a:pt x="1933" y="195"/>
                    <a:pt x="1883" y="170"/>
                  </a:cubicBezTo>
                  <a:lnTo>
                    <a:pt x="1732" y="95"/>
                  </a:lnTo>
                  <a:cubicBezTo>
                    <a:pt x="1632" y="45"/>
                    <a:pt x="1506" y="20"/>
                    <a:pt x="1381" y="20"/>
                  </a:cubicBezTo>
                  <a:cubicBezTo>
                    <a:pt x="1318" y="7"/>
                    <a:pt x="1255" y="1"/>
                    <a:pt x="1193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5591436" y="3463580"/>
              <a:ext cx="271018" cy="94551"/>
            </a:xfrm>
            <a:custGeom>
              <a:avLst/>
              <a:gdLst/>
              <a:ahLst/>
              <a:cxnLst/>
              <a:rect l="l" t="t" r="r" b="b"/>
              <a:pathLst>
                <a:path w="4268" h="1489" extrusionOk="0">
                  <a:moveTo>
                    <a:pt x="2042" y="1"/>
                  </a:moveTo>
                  <a:cubicBezTo>
                    <a:pt x="974" y="1"/>
                    <a:pt x="51" y="484"/>
                    <a:pt x="51" y="484"/>
                  </a:cubicBezTo>
                  <a:lnTo>
                    <a:pt x="0" y="534"/>
                  </a:lnTo>
                  <a:cubicBezTo>
                    <a:pt x="728" y="1162"/>
                    <a:pt x="1657" y="1488"/>
                    <a:pt x="2586" y="1488"/>
                  </a:cubicBezTo>
                  <a:cubicBezTo>
                    <a:pt x="3163" y="1488"/>
                    <a:pt x="3740" y="1388"/>
                    <a:pt x="4267" y="1162"/>
                  </a:cubicBezTo>
                  <a:lnTo>
                    <a:pt x="4242" y="1061"/>
                  </a:lnTo>
                  <a:cubicBezTo>
                    <a:pt x="3619" y="241"/>
                    <a:pt x="2795" y="1"/>
                    <a:pt x="2042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 flipH="1">
              <a:off x="5460753" y="3332834"/>
              <a:ext cx="459105" cy="204533"/>
            </a:xfrm>
            <a:custGeom>
              <a:avLst/>
              <a:gdLst/>
              <a:ahLst/>
              <a:cxnLst/>
              <a:rect l="l" t="t" r="r" b="b"/>
              <a:pathLst>
                <a:path w="7230" h="3221" extrusionOk="0">
                  <a:moveTo>
                    <a:pt x="1241" y="0"/>
                  </a:moveTo>
                  <a:cubicBezTo>
                    <a:pt x="1028" y="0"/>
                    <a:pt x="815" y="91"/>
                    <a:pt x="578" y="334"/>
                  </a:cubicBezTo>
                  <a:cubicBezTo>
                    <a:pt x="1" y="912"/>
                    <a:pt x="151" y="1865"/>
                    <a:pt x="904" y="2568"/>
                  </a:cubicBezTo>
                  <a:lnTo>
                    <a:pt x="955" y="2543"/>
                  </a:lnTo>
                  <a:cubicBezTo>
                    <a:pt x="955" y="2543"/>
                    <a:pt x="1878" y="2060"/>
                    <a:pt x="2946" y="2060"/>
                  </a:cubicBezTo>
                  <a:cubicBezTo>
                    <a:pt x="3699" y="2060"/>
                    <a:pt x="4523" y="2300"/>
                    <a:pt x="5146" y="3120"/>
                  </a:cubicBezTo>
                  <a:lnTo>
                    <a:pt x="5171" y="3221"/>
                  </a:lnTo>
                  <a:cubicBezTo>
                    <a:pt x="6677" y="2543"/>
                    <a:pt x="7229" y="1012"/>
                    <a:pt x="6451" y="485"/>
                  </a:cubicBezTo>
                  <a:cubicBezTo>
                    <a:pt x="6323" y="399"/>
                    <a:pt x="6182" y="366"/>
                    <a:pt x="6026" y="366"/>
                  </a:cubicBezTo>
                  <a:cubicBezTo>
                    <a:pt x="5498" y="366"/>
                    <a:pt x="4785" y="745"/>
                    <a:pt x="3707" y="745"/>
                  </a:cubicBezTo>
                  <a:cubicBezTo>
                    <a:pt x="3612" y="745"/>
                    <a:pt x="3515" y="742"/>
                    <a:pt x="3414" y="736"/>
                  </a:cubicBezTo>
                  <a:cubicBezTo>
                    <a:pt x="2388" y="663"/>
                    <a:pt x="1817" y="0"/>
                    <a:pt x="124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 flipH="1">
              <a:off x="5953259" y="3424591"/>
              <a:ext cx="327850" cy="278829"/>
            </a:xfrm>
            <a:custGeom>
              <a:avLst/>
              <a:gdLst/>
              <a:ahLst/>
              <a:cxnLst/>
              <a:rect l="l" t="t" r="r" b="b"/>
              <a:pathLst>
                <a:path w="5163" h="4391" extrusionOk="0">
                  <a:moveTo>
                    <a:pt x="2891" y="1"/>
                  </a:moveTo>
                  <a:cubicBezTo>
                    <a:pt x="2305" y="1"/>
                    <a:pt x="1708" y="233"/>
                    <a:pt x="1247" y="747"/>
                  </a:cubicBezTo>
                  <a:cubicBezTo>
                    <a:pt x="1" y="2164"/>
                    <a:pt x="1015" y="4391"/>
                    <a:pt x="2877" y="4391"/>
                  </a:cubicBezTo>
                  <a:cubicBezTo>
                    <a:pt x="2927" y="4391"/>
                    <a:pt x="2978" y="4389"/>
                    <a:pt x="3029" y="4386"/>
                  </a:cubicBezTo>
                  <a:cubicBezTo>
                    <a:pt x="4234" y="4311"/>
                    <a:pt x="5163" y="3282"/>
                    <a:pt x="5087" y="2052"/>
                  </a:cubicBezTo>
                  <a:cubicBezTo>
                    <a:pt x="5006" y="784"/>
                    <a:pt x="3968" y="1"/>
                    <a:pt x="2891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 flipH="1">
              <a:off x="5132458" y="3331056"/>
              <a:ext cx="329819" cy="279844"/>
            </a:xfrm>
            <a:custGeom>
              <a:avLst/>
              <a:gdLst/>
              <a:ahLst/>
              <a:cxnLst/>
              <a:rect l="l" t="t" r="r" b="b"/>
              <a:pathLst>
                <a:path w="5194" h="4407" extrusionOk="0">
                  <a:moveTo>
                    <a:pt x="2896" y="0"/>
                  </a:moveTo>
                  <a:cubicBezTo>
                    <a:pt x="2314" y="0"/>
                    <a:pt x="1726" y="230"/>
                    <a:pt x="1278" y="739"/>
                  </a:cubicBezTo>
                  <a:cubicBezTo>
                    <a:pt x="1" y="2164"/>
                    <a:pt x="1032" y="4406"/>
                    <a:pt x="2912" y="4406"/>
                  </a:cubicBezTo>
                  <a:cubicBezTo>
                    <a:pt x="2953" y="4406"/>
                    <a:pt x="2994" y="4405"/>
                    <a:pt x="3035" y="4403"/>
                  </a:cubicBezTo>
                  <a:cubicBezTo>
                    <a:pt x="4265" y="4328"/>
                    <a:pt x="5194" y="3274"/>
                    <a:pt x="5118" y="2069"/>
                  </a:cubicBezTo>
                  <a:cubicBezTo>
                    <a:pt x="5037" y="796"/>
                    <a:pt x="3978" y="0"/>
                    <a:pt x="2896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flipH="1">
              <a:off x="4609662" y="3022509"/>
              <a:ext cx="103696" cy="61341"/>
            </a:xfrm>
            <a:custGeom>
              <a:avLst/>
              <a:gdLst/>
              <a:ahLst/>
              <a:cxnLst/>
              <a:rect l="l" t="t" r="r" b="b"/>
              <a:pathLst>
                <a:path w="1633" h="966" extrusionOk="0">
                  <a:moveTo>
                    <a:pt x="76" y="1"/>
                  </a:moveTo>
                  <a:cubicBezTo>
                    <a:pt x="51" y="26"/>
                    <a:pt x="26" y="51"/>
                    <a:pt x="26" y="101"/>
                  </a:cubicBezTo>
                  <a:cubicBezTo>
                    <a:pt x="1" y="126"/>
                    <a:pt x="26" y="177"/>
                    <a:pt x="76" y="202"/>
                  </a:cubicBezTo>
                  <a:lnTo>
                    <a:pt x="327" y="277"/>
                  </a:lnTo>
                  <a:cubicBezTo>
                    <a:pt x="503" y="327"/>
                    <a:pt x="678" y="377"/>
                    <a:pt x="854" y="453"/>
                  </a:cubicBezTo>
                  <a:cubicBezTo>
                    <a:pt x="954" y="503"/>
                    <a:pt x="1030" y="553"/>
                    <a:pt x="1105" y="603"/>
                  </a:cubicBezTo>
                  <a:cubicBezTo>
                    <a:pt x="1155" y="628"/>
                    <a:pt x="1180" y="653"/>
                    <a:pt x="1230" y="679"/>
                  </a:cubicBezTo>
                  <a:cubicBezTo>
                    <a:pt x="1256" y="704"/>
                    <a:pt x="1281" y="729"/>
                    <a:pt x="1306" y="754"/>
                  </a:cubicBezTo>
                  <a:cubicBezTo>
                    <a:pt x="1356" y="804"/>
                    <a:pt x="1381" y="829"/>
                    <a:pt x="1431" y="879"/>
                  </a:cubicBezTo>
                  <a:lnTo>
                    <a:pt x="1481" y="930"/>
                  </a:lnTo>
                  <a:cubicBezTo>
                    <a:pt x="1499" y="947"/>
                    <a:pt x="1517" y="965"/>
                    <a:pt x="1535" y="965"/>
                  </a:cubicBezTo>
                  <a:cubicBezTo>
                    <a:pt x="1542" y="965"/>
                    <a:pt x="1549" y="962"/>
                    <a:pt x="1557" y="955"/>
                  </a:cubicBezTo>
                  <a:cubicBezTo>
                    <a:pt x="1607" y="955"/>
                    <a:pt x="1632" y="904"/>
                    <a:pt x="1607" y="854"/>
                  </a:cubicBezTo>
                  <a:lnTo>
                    <a:pt x="1582" y="779"/>
                  </a:lnTo>
                  <a:cubicBezTo>
                    <a:pt x="1557" y="704"/>
                    <a:pt x="1532" y="653"/>
                    <a:pt x="1481" y="578"/>
                  </a:cubicBezTo>
                  <a:cubicBezTo>
                    <a:pt x="1431" y="503"/>
                    <a:pt x="1356" y="428"/>
                    <a:pt x="1281" y="352"/>
                  </a:cubicBezTo>
                  <a:cubicBezTo>
                    <a:pt x="1180" y="277"/>
                    <a:pt x="1080" y="227"/>
                    <a:pt x="979" y="177"/>
                  </a:cubicBezTo>
                  <a:cubicBezTo>
                    <a:pt x="879" y="126"/>
                    <a:pt x="754" y="76"/>
                    <a:pt x="653" y="51"/>
                  </a:cubicBezTo>
                  <a:cubicBezTo>
                    <a:pt x="553" y="26"/>
                    <a:pt x="452" y="26"/>
                    <a:pt x="352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 flipH="1">
              <a:off x="6150871" y="4289969"/>
              <a:ext cx="33528" cy="29972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64" y="1"/>
                  </a:moveTo>
                  <a:cubicBezTo>
                    <a:pt x="138" y="1"/>
                    <a:pt x="13" y="82"/>
                    <a:pt x="0" y="245"/>
                  </a:cubicBezTo>
                  <a:cubicBezTo>
                    <a:pt x="13" y="396"/>
                    <a:pt x="138" y="471"/>
                    <a:pt x="264" y="471"/>
                  </a:cubicBezTo>
                  <a:cubicBezTo>
                    <a:pt x="389" y="471"/>
                    <a:pt x="515" y="396"/>
                    <a:pt x="528" y="245"/>
                  </a:cubicBezTo>
                  <a:cubicBezTo>
                    <a:pt x="515" y="82"/>
                    <a:pt x="389" y="1"/>
                    <a:pt x="264" y="1"/>
                  </a:cubicBezTo>
                  <a:close/>
                </a:path>
              </a:pathLst>
            </a:custGeom>
            <a:solidFill>
              <a:srgbClr val="BC0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 flipH="1">
              <a:off x="6015425" y="4457355"/>
              <a:ext cx="165799" cy="92075"/>
            </a:xfrm>
            <a:custGeom>
              <a:avLst/>
              <a:gdLst/>
              <a:ahLst/>
              <a:cxnLst/>
              <a:rect l="l" t="t" r="r" b="b"/>
              <a:pathLst>
                <a:path w="2611" h="1450" extrusionOk="0">
                  <a:moveTo>
                    <a:pt x="101" y="0"/>
                  </a:moveTo>
                  <a:cubicBezTo>
                    <a:pt x="82" y="0"/>
                    <a:pt x="63" y="6"/>
                    <a:pt x="51" y="19"/>
                  </a:cubicBezTo>
                  <a:cubicBezTo>
                    <a:pt x="26" y="44"/>
                    <a:pt x="1" y="94"/>
                    <a:pt x="26" y="144"/>
                  </a:cubicBezTo>
                  <a:cubicBezTo>
                    <a:pt x="26" y="144"/>
                    <a:pt x="151" y="270"/>
                    <a:pt x="327" y="496"/>
                  </a:cubicBezTo>
                  <a:lnTo>
                    <a:pt x="478" y="671"/>
                  </a:lnTo>
                  <a:cubicBezTo>
                    <a:pt x="528" y="722"/>
                    <a:pt x="578" y="772"/>
                    <a:pt x="628" y="797"/>
                  </a:cubicBezTo>
                  <a:lnTo>
                    <a:pt x="854" y="973"/>
                  </a:lnTo>
                  <a:lnTo>
                    <a:pt x="954" y="1073"/>
                  </a:lnTo>
                  <a:lnTo>
                    <a:pt x="1080" y="1123"/>
                  </a:lnTo>
                  <a:lnTo>
                    <a:pt x="1331" y="1274"/>
                  </a:lnTo>
                  <a:cubicBezTo>
                    <a:pt x="1406" y="1299"/>
                    <a:pt x="1507" y="1349"/>
                    <a:pt x="1582" y="1374"/>
                  </a:cubicBezTo>
                  <a:cubicBezTo>
                    <a:pt x="1682" y="1399"/>
                    <a:pt x="1758" y="1424"/>
                    <a:pt x="1833" y="1424"/>
                  </a:cubicBezTo>
                  <a:lnTo>
                    <a:pt x="2084" y="1449"/>
                  </a:lnTo>
                  <a:lnTo>
                    <a:pt x="2285" y="1449"/>
                  </a:lnTo>
                  <a:cubicBezTo>
                    <a:pt x="2335" y="1449"/>
                    <a:pt x="2385" y="1424"/>
                    <a:pt x="2435" y="1424"/>
                  </a:cubicBezTo>
                  <a:cubicBezTo>
                    <a:pt x="2460" y="1424"/>
                    <a:pt x="2511" y="1399"/>
                    <a:pt x="2561" y="1374"/>
                  </a:cubicBezTo>
                  <a:cubicBezTo>
                    <a:pt x="2586" y="1374"/>
                    <a:pt x="2611" y="1324"/>
                    <a:pt x="2611" y="1299"/>
                  </a:cubicBezTo>
                  <a:cubicBezTo>
                    <a:pt x="2586" y="1249"/>
                    <a:pt x="2561" y="1224"/>
                    <a:pt x="2511" y="1224"/>
                  </a:cubicBezTo>
                  <a:lnTo>
                    <a:pt x="2260" y="1224"/>
                  </a:lnTo>
                  <a:cubicBezTo>
                    <a:pt x="2209" y="1198"/>
                    <a:pt x="2159" y="1198"/>
                    <a:pt x="2109" y="1198"/>
                  </a:cubicBezTo>
                  <a:lnTo>
                    <a:pt x="1908" y="1173"/>
                  </a:lnTo>
                  <a:cubicBezTo>
                    <a:pt x="1833" y="1148"/>
                    <a:pt x="1758" y="1123"/>
                    <a:pt x="1682" y="1098"/>
                  </a:cubicBezTo>
                  <a:cubicBezTo>
                    <a:pt x="1607" y="1073"/>
                    <a:pt x="1532" y="1048"/>
                    <a:pt x="1456" y="998"/>
                  </a:cubicBezTo>
                  <a:lnTo>
                    <a:pt x="1256" y="872"/>
                  </a:lnTo>
                  <a:lnTo>
                    <a:pt x="1130" y="822"/>
                  </a:lnTo>
                  <a:lnTo>
                    <a:pt x="1030" y="747"/>
                  </a:lnTo>
                  <a:lnTo>
                    <a:pt x="829" y="596"/>
                  </a:lnTo>
                  <a:cubicBezTo>
                    <a:pt x="779" y="546"/>
                    <a:pt x="703" y="496"/>
                    <a:pt x="653" y="446"/>
                  </a:cubicBezTo>
                  <a:lnTo>
                    <a:pt x="478" y="320"/>
                  </a:lnTo>
                  <a:cubicBezTo>
                    <a:pt x="302" y="119"/>
                    <a:pt x="151" y="19"/>
                    <a:pt x="151" y="19"/>
                  </a:cubicBezTo>
                  <a:cubicBezTo>
                    <a:pt x="139" y="6"/>
                    <a:pt x="120" y="0"/>
                    <a:pt x="101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 flipH="1">
              <a:off x="6361945" y="3419384"/>
              <a:ext cx="192214" cy="184404"/>
            </a:xfrm>
            <a:custGeom>
              <a:avLst/>
              <a:gdLst/>
              <a:ahLst/>
              <a:cxnLst/>
              <a:rect l="l" t="t" r="r" b="b"/>
              <a:pathLst>
                <a:path w="3027" h="2904" extrusionOk="0">
                  <a:moveTo>
                    <a:pt x="1607" y="0"/>
                  </a:moveTo>
                  <a:cubicBezTo>
                    <a:pt x="1532" y="0"/>
                    <a:pt x="1456" y="26"/>
                    <a:pt x="1381" y="26"/>
                  </a:cubicBezTo>
                  <a:lnTo>
                    <a:pt x="1281" y="51"/>
                  </a:lnTo>
                  <a:lnTo>
                    <a:pt x="1155" y="101"/>
                  </a:lnTo>
                  <a:cubicBezTo>
                    <a:pt x="1080" y="126"/>
                    <a:pt x="1004" y="151"/>
                    <a:pt x="929" y="176"/>
                  </a:cubicBezTo>
                  <a:cubicBezTo>
                    <a:pt x="779" y="251"/>
                    <a:pt x="628" y="377"/>
                    <a:pt x="502" y="502"/>
                  </a:cubicBezTo>
                  <a:cubicBezTo>
                    <a:pt x="277" y="728"/>
                    <a:pt x="126" y="1029"/>
                    <a:pt x="76" y="1356"/>
                  </a:cubicBezTo>
                  <a:cubicBezTo>
                    <a:pt x="1" y="1632"/>
                    <a:pt x="1" y="1908"/>
                    <a:pt x="76" y="2184"/>
                  </a:cubicBezTo>
                  <a:cubicBezTo>
                    <a:pt x="101" y="2385"/>
                    <a:pt x="176" y="2561"/>
                    <a:pt x="302" y="2736"/>
                  </a:cubicBezTo>
                  <a:cubicBezTo>
                    <a:pt x="327" y="2761"/>
                    <a:pt x="352" y="2786"/>
                    <a:pt x="377" y="2812"/>
                  </a:cubicBezTo>
                  <a:cubicBezTo>
                    <a:pt x="402" y="2837"/>
                    <a:pt x="427" y="2837"/>
                    <a:pt x="452" y="2862"/>
                  </a:cubicBezTo>
                  <a:lnTo>
                    <a:pt x="502" y="2887"/>
                  </a:lnTo>
                  <a:cubicBezTo>
                    <a:pt x="523" y="2897"/>
                    <a:pt x="548" y="2903"/>
                    <a:pt x="574" y="2903"/>
                  </a:cubicBezTo>
                  <a:cubicBezTo>
                    <a:pt x="611" y="2903"/>
                    <a:pt x="649" y="2891"/>
                    <a:pt x="678" y="2862"/>
                  </a:cubicBezTo>
                  <a:cubicBezTo>
                    <a:pt x="728" y="2812"/>
                    <a:pt x="728" y="2711"/>
                    <a:pt x="678" y="2636"/>
                  </a:cubicBezTo>
                  <a:lnTo>
                    <a:pt x="628" y="2611"/>
                  </a:lnTo>
                  <a:cubicBezTo>
                    <a:pt x="628" y="2586"/>
                    <a:pt x="628" y="2561"/>
                    <a:pt x="603" y="2510"/>
                  </a:cubicBezTo>
                  <a:cubicBezTo>
                    <a:pt x="553" y="2385"/>
                    <a:pt x="528" y="2259"/>
                    <a:pt x="528" y="2109"/>
                  </a:cubicBezTo>
                  <a:cubicBezTo>
                    <a:pt x="502" y="1657"/>
                    <a:pt x="653" y="1230"/>
                    <a:pt x="929" y="879"/>
                  </a:cubicBezTo>
                  <a:cubicBezTo>
                    <a:pt x="1004" y="804"/>
                    <a:pt x="1080" y="728"/>
                    <a:pt x="1180" y="678"/>
                  </a:cubicBezTo>
                  <a:cubicBezTo>
                    <a:pt x="1230" y="653"/>
                    <a:pt x="1281" y="628"/>
                    <a:pt x="1331" y="603"/>
                  </a:cubicBezTo>
                  <a:lnTo>
                    <a:pt x="1406" y="578"/>
                  </a:lnTo>
                  <a:lnTo>
                    <a:pt x="1506" y="553"/>
                  </a:lnTo>
                  <a:cubicBezTo>
                    <a:pt x="1557" y="528"/>
                    <a:pt x="1607" y="528"/>
                    <a:pt x="1657" y="502"/>
                  </a:cubicBezTo>
                  <a:lnTo>
                    <a:pt x="2109" y="502"/>
                  </a:lnTo>
                  <a:cubicBezTo>
                    <a:pt x="2310" y="553"/>
                    <a:pt x="2510" y="603"/>
                    <a:pt x="2711" y="703"/>
                  </a:cubicBezTo>
                  <a:cubicBezTo>
                    <a:pt x="2742" y="729"/>
                    <a:pt x="2775" y="740"/>
                    <a:pt x="2807" y="740"/>
                  </a:cubicBezTo>
                  <a:cubicBezTo>
                    <a:pt x="2928" y="740"/>
                    <a:pt x="3026" y="577"/>
                    <a:pt x="2887" y="477"/>
                  </a:cubicBezTo>
                  <a:cubicBezTo>
                    <a:pt x="2837" y="427"/>
                    <a:pt x="2786" y="377"/>
                    <a:pt x="2736" y="327"/>
                  </a:cubicBezTo>
                  <a:cubicBezTo>
                    <a:pt x="2561" y="226"/>
                    <a:pt x="2385" y="126"/>
                    <a:pt x="2209" y="76"/>
                  </a:cubicBezTo>
                  <a:cubicBezTo>
                    <a:pt x="2084" y="51"/>
                    <a:pt x="1958" y="26"/>
                    <a:pt x="1833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 flipH="1">
              <a:off x="5208975" y="2850107"/>
              <a:ext cx="191262" cy="148590"/>
            </a:xfrm>
            <a:custGeom>
              <a:avLst/>
              <a:gdLst/>
              <a:ahLst/>
              <a:cxnLst/>
              <a:rect l="l" t="t" r="r" b="b"/>
              <a:pathLst>
                <a:path w="3012" h="2340" extrusionOk="0">
                  <a:moveTo>
                    <a:pt x="885" y="0"/>
                  </a:moveTo>
                  <a:cubicBezTo>
                    <a:pt x="843" y="0"/>
                    <a:pt x="806" y="10"/>
                    <a:pt x="778" y="30"/>
                  </a:cubicBezTo>
                  <a:cubicBezTo>
                    <a:pt x="0" y="557"/>
                    <a:pt x="1431" y="1637"/>
                    <a:pt x="3012" y="2339"/>
                  </a:cubicBezTo>
                  <a:cubicBezTo>
                    <a:pt x="2712" y="125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 flipH="1">
              <a:off x="5344872" y="3826010"/>
              <a:ext cx="194500" cy="151511"/>
            </a:xfrm>
            <a:custGeom>
              <a:avLst/>
              <a:gdLst/>
              <a:ahLst/>
              <a:cxnLst/>
              <a:rect l="l" t="t" r="r" b="b"/>
              <a:pathLst>
                <a:path w="3063" h="2386" extrusionOk="0">
                  <a:moveTo>
                    <a:pt x="2686" y="1"/>
                  </a:moveTo>
                  <a:cubicBezTo>
                    <a:pt x="2686" y="1"/>
                    <a:pt x="1908" y="1055"/>
                    <a:pt x="0" y="1482"/>
                  </a:cubicBezTo>
                  <a:cubicBezTo>
                    <a:pt x="419" y="1703"/>
                    <a:pt x="1905" y="2386"/>
                    <a:pt x="2480" y="2386"/>
                  </a:cubicBezTo>
                  <a:cubicBezTo>
                    <a:pt x="2491" y="2386"/>
                    <a:pt x="2500" y="2386"/>
                    <a:pt x="2510" y="2385"/>
                  </a:cubicBezTo>
                  <a:cubicBezTo>
                    <a:pt x="3062" y="2335"/>
                    <a:pt x="2761" y="453"/>
                    <a:pt x="26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 flipH="1">
              <a:off x="5911793" y="3855248"/>
              <a:ext cx="196088" cy="252730"/>
            </a:xfrm>
            <a:custGeom>
              <a:avLst/>
              <a:gdLst/>
              <a:ahLst/>
              <a:cxnLst/>
              <a:rect l="l" t="t" r="r" b="b"/>
              <a:pathLst>
                <a:path w="3088" h="3980" extrusionOk="0">
                  <a:moveTo>
                    <a:pt x="1303" y="1"/>
                  </a:moveTo>
                  <a:cubicBezTo>
                    <a:pt x="847" y="1"/>
                    <a:pt x="395" y="114"/>
                    <a:pt x="0" y="340"/>
                  </a:cubicBezTo>
                  <a:cubicBezTo>
                    <a:pt x="377" y="1570"/>
                    <a:pt x="904" y="2774"/>
                    <a:pt x="1531" y="3904"/>
                  </a:cubicBezTo>
                  <a:lnTo>
                    <a:pt x="1581" y="3979"/>
                  </a:lnTo>
                  <a:cubicBezTo>
                    <a:pt x="2058" y="3603"/>
                    <a:pt x="2560" y="3251"/>
                    <a:pt x="3087" y="2950"/>
                  </a:cubicBezTo>
                  <a:lnTo>
                    <a:pt x="3062" y="2850"/>
                  </a:lnTo>
                  <a:cubicBezTo>
                    <a:pt x="2535" y="1996"/>
                    <a:pt x="2134" y="1093"/>
                    <a:pt x="1832" y="164"/>
                  </a:cubicBezTo>
                  <a:lnTo>
                    <a:pt x="1832" y="64"/>
                  </a:lnTo>
                  <a:lnTo>
                    <a:pt x="1757" y="39"/>
                  </a:lnTo>
                  <a:cubicBezTo>
                    <a:pt x="1607" y="14"/>
                    <a:pt x="1454" y="1"/>
                    <a:pt x="1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 flipH="1">
              <a:off x="5607374" y="4036160"/>
              <a:ext cx="592963" cy="616839"/>
            </a:xfrm>
            <a:custGeom>
              <a:avLst/>
              <a:gdLst/>
              <a:ahLst/>
              <a:cxnLst/>
              <a:rect l="l" t="t" r="r" b="b"/>
              <a:pathLst>
                <a:path w="9338" h="9714" extrusionOk="0">
                  <a:moveTo>
                    <a:pt x="4845" y="1"/>
                  </a:moveTo>
                  <a:cubicBezTo>
                    <a:pt x="4744" y="1"/>
                    <a:pt x="4619" y="51"/>
                    <a:pt x="4543" y="101"/>
                  </a:cubicBezTo>
                  <a:cubicBezTo>
                    <a:pt x="4016" y="402"/>
                    <a:pt x="3514" y="754"/>
                    <a:pt x="3037" y="1130"/>
                  </a:cubicBezTo>
                  <a:cubicBezTo>
                    <a:pt x="1657" y="2184"/>
                    <a:pt x="0" y="3640"/>
                    <a:pt x="51" y="3991"/>
                  </a:cubicBezTo>
                  <a:cubicBezTo>
                    <a:pt x="151" y="4267"/>
                    <a:pt x="277" y="4518"/>
                    <a:pt x="452" y="4744"/>
                  </a:cubicBezTo>
                  <a:lnTo>
                    <a:pt x="427" y="4744"/>
                  </a:lnTo>
                  <a:cubicBezTo>
                    <a:pt x="1130" y="5924"/>
                    <a:pt x="2561" y="7857"/>
                    <a:pt x="2561" y="7857"/>
                  </a:cubicBezTo>
                  <a:lnTo>
                    <a:pt x="2561" y="7982"/>
                  </a:lnTo>
                  <a:cubicBezTo>
                    <a:pt x="2636" y="7982"/>
                    <a:pt x="2711" y="7957"/>
                    <a:pt x="2786" y="7932"/>
                  </a:cubicBezTo>
                  <a:cubicBezTo>
                    <a:pt x="2786" y="7932"/>
                    <a:pt x="3143" y="7139"/>
                    <a:pt x="3540" y="7139"/>
                  </a:cubicBezTo>
                  <a:cubicBezTo>
                    <a:pt x="3590" y="7139"/>
                    <a:pt x="3640" y="7151"/>
                    <a:pt x="3690" y="7179"/>
                  </a:cubicBezTo>
                  <a:cubicBezTo>
                    <a:pt x="4016" y="7355"/>
                    <a:pt x="3615" y="8158"/>
                    <a:pt x="3615" y="8158"/>
                  </a:cubicBezTo>
                  <a:cubicBezTo>
                    <a:pt x="3615" y="8158"/>
                    <a:pt x="4485" y="7461"/>
                    <a:pt x="4885" y="7461"/>
                  </a:cubicBezTo>
                  <a:cubicBezTo>
                    <a:pt x="4940" y="7461"/>
                    <a:pt x="4987" y="7475"/>
                    <a:pt x="5020" y="7505"/>
                  </a:cubicBezTo>
                  <a:cubicBezTo>
                    <a:pt x="5271" y="7781"/>
                    <a:pt x="4568" y="8509"/>
                    <a:pt x="4493" y="8584"/>
                  </a:cubicBezTo>
                  <a:cubicBezTo>
                    <a:pt x="4577" y="8521"/>
                    <a:pt x="5207" y="8019"/>
                    <a:pt x="5571" y="8019"/>
                  </a:cubicBezTo>
                  <a:cubicBezTo>
                    <a:pt x="5642" y="8019"/>
                    <a:pt x="5703" y="8038"/>
                    <a:pt x="5748" y="8082"/>
                  </a:cubicBezTo>
                  <a:cubicBezTo>
                    <a:pt x="5999" y="8384"/>
                    <a:pt x="5171" y="9112"/>
                    <a:pt x="5096" y="9187"/>
                  </a:cubicBezTo>
                  <a:cubicBezTo>
                    <a:pt x="5164" y="9152"/>
                    <a:pt x="5644" y="8919"/>
                    <a:pt x="5916" y="8919"/>
                  </a:cubicBezTo>
                  <a:cubicBezTo>
                    <a:pt x="6042" y="8919"/>
                    <a:pt x="6123" y="8969"/>
                    <a:pt x="6099" y="9112"/>
                  </a:cubicBezTo>
                  <a:cubicBezTo>
                    <a:pt x="6024" y="9362"/>
                    <a:pt x="5874" y="9563"/>
                    <a:pt x="5673" y="9714"/>
                  </a:cubicBezTo>
                  <a:cubicBezTo>
                    <a:pt x="5899" y="9588"/>
                    <a:pt x="8484" y="7831"/>
                    <a:pt x="9136" y="7003"/>
                  </a:cubicBezTo>
                  <a:cubicBezTo>
                    <a:pt x="9187" y="6928"/>
                    <a:pt x="9237" y="6853"/>
                    <a:pt x="9262" y="6777"/>
                  </a:cubicBezTo>
                  <a:cubicBezTo>
                    <a:pt x="9337" y="6551"/>
                    <a:pt x="9036" y="5874"/>
                    <a:pt x="8534" y="5020"/>
                  </a:cubicBezTo>
                  <a:cubicBezTo>
                    <a:pt x="7380" y="3013"/>
                    <a:pt x="5221" y="51"/>
                    <a:pt x="48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 flipH="1">
              <a:off x="5589848" y="4480850"/>
              <a:ext cx="251904" cy="175387"/>
            </a:xfrm>
            <a:custGeom>
              <a:avLst/>
              <a:gdLst/>
              <a:ahLst/>
              <a:cxnLst/>
              <a:rect l="l" t="t" r="r" b="b"/>
              <a:pathLst>
                <a:path w="3967" h="2762" extrusionOk="0">
                  <a:moveTo>
                    <a:pt x="3515" y="0"/>
                  </a:moveTo>
                  <a:cubicBezTo>
                    <a:pt x="2837" y="828"/>
                    <a:pt x="252" y="2585"/>
                    <a:pt x="51" y="2711"/>
                  </a:cubicBezTo>
                  <a:cubicBezTo>
                    <a:pt x="32" y="2729"/>
                    <a:pt x="28" y="2748"/>
                    <a:pt x="16" y="2756"/>
                  </a:cubicBezTo>
                  <a:lnTo>
                    <a:pt x="16" y="2756"/>
                  </a:lnTo>
                  <a:cubicBezTo>
                    <a:pt x="1316" y="2355"/>
                    <a:pt x="2566" y="1805"/>
                    <a:pt x="3766" y="1130"/>
                  </a:cubicBezTo>
                  <a:cubicBezTo>
                    <a:pt x="3916" y="1029"/>
                    <a:pt x="3966" y="954"/>
                    <a:pt x="3966" y="929"/>
                  </a:cubicBezTo>
                  <a:cubicBezTo>
                    <a:pt x="3891" y="577"/>
                    <a:pt x="3715" y="276"/>
                    <a:pt x="3515" y="0"/>
                  </a:cubicBezTo>
                  <a:close/>
                  <a:moveTo>
                    <a:pt x="16" y="2756"/>
                  </a:moveTo>
                  <a:lnTo>
                    <a:pt x="16" y="2756"/>
                  </a:lnTo>
                  <a:cubicBezTo>
                    <a:pt x="11" y="2758"/>
                    <a:pt x="6" y="2759"/>
                    <a:pt x="1" y="2761"/>
                  </a:cubicBezTo>
                  <a:cubicBezTo>
                    <a:pt x="7" y="2761"/>
                    <a:pt x="12" y="2759"/>
                    <a:pt x="16" y="27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 flipH="1">
              <a:off x="5809368" y="4313464"/>
              <a:ext cx="536004" cy="423608"/>
            </a:xfrm>
            <a:custGeom>
              <a:avLst/>
              <a:gdLst/>
              <a:ahLst/>
              <a:cxnLst/>
              <a:rect l="l" t="t" r="r" b="b"/>
              <a:pathLst>
                <a:path w="8441" h="6671" extrusionOk="0">
                  <a:moveTo>
                    <a:pt x="728" y="1"/>
                  </a:moveTo>
                  <a:lnTo>
                    <a:pt x="728" y="51"/>
                  </a:lnTo>
                  <a:cubicBezTo>
                    <a:pt x="728" y="51"/>
                    <a:pt x="0" y="3490"/>
                    <a:pt x="1833" y="5472"/>
                  </a:cubicBezTo>
                  <a:cubicBezTo>
                    <a:pt x="2184" y="5849"/>
                    <a:pt x="2611" y="6150"/>
                    <a:pt x="3088" y="6376"/>
                  </a:cubicBezTo>
                  <a:cubicBezTo>
                    <a:pt x="3576" y="6574"/>
                    <a:pt x="4101" y="6671"/>
                    <a:pt x="4624" y="6671"/>
                  </a:cubicBezTo>
                  <a:cubicBezTo>
                    <a:pt x="4961" y="6671"/>
                    <a:pt x="5298" y="6630"/>
                    <a:pt x="5623" y="6552"/>
                  </a:cubicBezTo>
                  <a:cubicBezTo>
                    <a:pt x="6476" y="6351"/>
                    <a:pt x="7279" y="5974"/>
                    <a:pt x="7957" y="5397"/>
                  </a:cubicBezTo>
                  <a:cubicBezTo>
                    <a:pt x="7957" y="5397"/>
                    <a:pt x="7982" y="5372"/>
                    <a:pt x="8007" y="5347"/>
                  </a:cubicBezTo>
                  <a:cubicBezTo>
                    <a:pt x="8208" y="5196"/>
                    <a:pt x="8333" y="4995"/>
                    <a:pt x="8409" y="4745"/>
                  </a:cubicBezTo>
                  <a:cubicBezTo>
                    <a:pt x="8440" y="4602"/>
                    <a:pt x="8362" y="4552"/>
                    <a:pt x="8236" y="4552"/>
                  </a:cubicBezTo>
                  <a:cubicBezTo>
                    <a:pt x="7964" y="4552"/>
                    <a:pt x="7473" y="4785"/>
                    <a:pt x="7405" y="4820"/>
                  </a:cubicBezTo>
                  <a:cubicBezTo>
                    <a:pt x="7505" y="4745"/>
                    <a:pt x="8308" y="3992"/>
                    <a:pt x="8057" y="3715"/>
                  </a:cubicBezTo>
                  <a:cubicBezTo>
                    <a:pt x="8020" y="3671"/>
                    <a:pt x="7965" y="3652"/>
                    <a:pt x="7898" y="3652"/>
                  </a:cubicBezTo>
                  <a:cubicBezTo>
                    <a:pt x="7551" y="3652"/>
                    <a:pt x="6886" y="4154"/>
                    <a:pt x="6802" y="4217"/>
                  </a:cubicBezTo>
                  <a:cubicBezTo>
                    <a:pt x="6878" y="4142"/>
                    <a:pt x="7580" y="3389"/>
                    <a:pt x="7329" y="3138"/>
                  </a:cubicBezTo>
                  <a:cubicBezTo>
                    <a:pt x="7304" y="3112"/>
                    <a:pt x="7266" y="3101"/>
                    <a:pt x="7219" y="3101"/>
                  </a:cubicBezTo>
                  <a:cubicBezTo>
                    <a:pt x="6855" y="3101"/>
                    <a:pt x="5949" y="3791"/>
                    <a:pt x="5949" y="3791"/>
                  </a:cubicBezTo>
                  <a:cubicBezTo>
                    <a:pt x="5949" y="3791"/>
                    <a:pt x="6325" y="2988"/>
                    <a:pt x="5999" y="2812"/>
                  </a:cubicBezTo>
                  <a:cubicBezTo>
                    <a:pt x="5955" y="2789"/>
                    <a:pt x="5910" y="2778"/>
                    <a:pt x="5866" y="2778"/>
                  </a:cubicBezTo>
                  <a:cubicBezTo>
                    <a:pt x="5479" y="2778"/>
                    <a:pt x="5096" y="3565"/>
                    <a:pt x="5096" y="3565"/>
                  </a:cubicBezTo>
                  <a:cubicBezTo>
                    <a:pt x="5045" y="3590"/>
                    <a:pt x="4970" y="3615"/>
                    <a:pt x="4895" y="3615"/>
                  </a:cubicBezTo>
                  <a:lnTo>
                    <a:pt x="4895" y="3490"/>
                  </a:lnTo>
                  <a:cubicBezTo>
                    <a:pt x="4895" y="3490"/>
                    <a:pt x="3464" y="1557"/>
                    <a:pt x="2736" y="402"/>
                  </a:cubicBezTo>
                  <a:cubicBezTo>
                    <a:pt x="2647" y="409"/>
                    <a:pt x="2558" y="412"/>
                    <a:pt x="2470" y="412"/>
                  </a:cubicBezTo>
                  <a:cubicBezTo>
                    <a:pt x="1862" y="412"/>
                    <a:pt x="1276" y="264"/>
                    <a:pt x="728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flipH="1">
              <a:off x="6021775" y="4297399"/>
              <a:ext cx="192913" cy="244031"/>
            </a:xfrm>
            <a:custGeom>
              <a:avLst/>
              <a:gdLst/>
              <a:ahLst/>
              <a:cxnLst/>
              <a:rect l="l" t="t" r="r" b="b"/>
              <a:pathLst>
                <a:path w="3038" h="3843" extrusionOk="0">
                  <a:moveTo>
                    <a:pt x="1180" y="706"/>
                  </a:moveTo>
                  <a:cubicBezTo>
                    <a:pt x="1130" y="731"/>
                    <a:pt x="1080" y="756"/>
                    <a:pt x="1030" y="781"/>
                  </a:cubicBezTo>
                  <a:cubicBezTo>
                    <a:pt x="1009" y="785"/>
                    <a:pt x="989" y="789"/>
                    <a:pt x="969" y="792"/>
                  </a:cubicBezTo>
                  <a:lnTo>
                    <a:pt x="969" y="792"/>
                  </a:lnTo>
                  <a:cubicBezTo>
                    <a:pt x="1015" y="751"/>
                    <a:pt x="1062" y="728"/>
                    <a:pt x="1130" y="706"/>
                  </a:cubicBezTo>
                  <a:close/>
                  <a:moveTo>
                    <a:pt x="801" y="0"/>
                  </a:moveTo>
                  <a:cubicBezTo>
                    <a:pt x="794" y="0"/>
                    <a:pt x="786" y="1"/>
                    <a:pt x="779" y="3"/>
                  </a:cubicBezTo>
                  <a:cubicBezTo>
                    <a:pt x="779" y="3"/>
                    <a:pt x="728" y="28"/>
                    <a:pt x="628" y="78"/>
                  </a:cubicBezTo>
                  <a:cubicBezTo>
                    <a:pt x="503" y="128"/>
                    <a:pt x="377" y="204"/>
                    <a:pt x="277" y="279"/>
                  </a:cubicBezTo>
                  <a:cubicBezTo>
                    <a:pt x="176" y="354"/>
                    <a:pt x="101" y="455"/>
                    <a:pt x="51" y="530"/>
                  </a:cubicBezTo>
                  <a:cubicBezTo>
                    <a:pt x="1" y="605"/>
                    <a:pt x="1" y="706"/>
                    <a:pt x="26" y="781"/>
                  </a:cubicBezTo>
                  <a:cubicBezTo>
                    <a:pt x="26" y="781"/>
                    <a:pt x="26" y="806"/>
                    <a:pt x="26" y="806"/>
                  </a:cubicBezTo>
                  <a:cubicBezTo>
                    <a:pt x="51" y="831"/>
                    <a:pt x="76" y="856"/>
                    <a:pt x="101" y="881"/>
                  </a:cubicBezTo>
                  <a:cubicBezTo>
                    <a:pt x="126" y="906"/>
                    <a:pt x="151" y="932"/>
                    <a:pt x="201" y="957"/>
                  </a:cubicBezTo>
                  <a:cubicBezTo>
                    <a:pt x="280" y="985"/>
                    <a:pt x="360" y="1008"/>
                    <a:pt x="442" y="1023"/>
                  </a:cubicBezTo>
                  <a:lnTo>
                    <a:pt x="442" y="1023"/>
                  </a:lnTo>
                  <a:cubicBezTo>
                    <a:pt x="437" y="1035"/>
                    <a:pt x="432" y="1046"/>
                    <a:pt x="427" y="1057"/>
                  </a:cubicBezTo>
                  <a:cubicBezTo>
                    <a:pt x="310" y="1448"/>
                    <a:pt x="558" y="1839"/>
                    <a:pt x="911" y="1934"/>
                  </a:cubicBezTo>
                  <a:lnTo>
                    <a:pt x="911" y="1934"/>
                  </a:lnTo>
                  <a:cubicBezTo>
                    <a:pt x="909" y="1943"/>
                    <a:pt x="906" y="1952"/>
                    <a:pt x="904" y="1961"/>
                  </a:cubicBezTo>
                  <a:cubicBezTo>
                    <a:pt x="854" y="2111"/>
                    <a:pt x="879" y="2262"/>
                    <a:pt x="929" y="2362"/>
                  </a:cubicBezTo>
                  <a:lnTo>
                    <a:pt x="929" y="2387"/>
                  </a:lnTo>
                  <a:lnTo>
                    <a:pt x="954" y="2437"/>
                  </a:lnTo>
                  <a:cubicBezTo>
                    <a:pt x="979" y="2463"/>
                    <a:pt x="1005" y="2488"/>
                    <a:pt x="1055" y="2488"/>
                  </a:cubicBezTo>
                  <a:cubicBezTo>
                    <a:pt x="1105" y="2538"/>
                    <a:pt x="1155" y="2563"/>
                    <a:pt x="1230" y="2588"/>
                  </a:cubicBezTo>
                  <a:cubicBezTo>
                    <a:pt x="1310" y="2606"/>
                    <a:pt x="1390" y="2614"/>
                    <a:pt x="1470" y="2614"/>
                  </a:cubicBezTo>
                  <a:cubicBezTo>
                    <a:pt x="1488" y="2614"/>
                    <a:pt x="1506" y="2614"/>
                    <a:pt x="1524" y="2613"/>
                  </a:cubicBezTo>
                  <a:lnTo>
                    <a:pt x="1524" y="2613"/>
                  </a:lnTo>
                  <a:cubicBezTo>
                    <a:pt x="1512" y="2680"/>
                    <a:pt x="1506" y="2747"/>
                    <a:pt x="1506" y="2814"/>
                  </a:cubicBezTo>
                  <a:cubicBezTo>
                    <a:pt x="1506" y="2939"/>
                    <a:pt x="1557" y="3040"/>
                    <a:pt x="1607" y="3140"/>
                  </a:cubicBezTo>
                  <a:lnTo>
                    <a:pt x="1657" y="3215"/>
                  </a:lnTo>
                  <a:cubicBezTo>
                    <a:pt x="1682" y="3215"/>
                    <a:pt x="1682" y="3241"/>
                    <a:pt x="1707" y="3241"/>
                  </a:cubicBezTo>
                  <a:lnTo>
                    <a:pt x="1732" y="3266"/>
                  </a:lnTo>
                  <a:lnTo>
                    <a:pt x="1783" y="3316"/>
                  </a:lnTo>
                  <a:lnTo>
                    <a:pt x="1858" y="3341"/>
                  </a:lnTo>
                  <a:cubicBezTo>
                    <a:pt x="1941" y="3388"/>
                    <a:pt x="2034" y="3419"/>
                    <a:pt x="2131" y="3427"/>
                  </a:cubicBezTo>
                  <a:lnTo>
                    <a:pt x="2131" y="3427"/>
                  </a:lnTo>
                  <a:cubicBezTo>
                    <a:pt x="2121" y="3495"/>
                    <a:pt x="2121" y="3565"/>
                    <a:pt x="2134" y="3642"/>
                  </a:cubicBezTo>
                  <a:cubicBezTo>
                    <a:pt x="2159" y="3717"/>
                    <a:pt x="2209" y="3768"/>
                    <a:pt x="2285" y="3793"/>
                  </a:cubicBezTo>
                  <a:cubicBezTo>
                    <a:pt x="2335" y="3843"/>
                    <a:pt x="2410" y="3843"/>
                    <a:pt x="2460" y="3843"/>
                  </a:cubicBezTo>
                  <a:cubicBezTo>
                    <a:pt x="2611" y="3818"/>
                    <a:pt x="2761" y="3768"/>
                    <a:pt x="2887" y="3667"/>
                  </a:cubicBezTo>
                  <a:cubicBezTo>
                    <a:pt x="2937" y="3642"/>
                    <a:pt x="2962" y="3617"/>
                    <a:pt x="3012" y="3592"/>
                  </a:cubicBezTo>
                  <a:cubicBezTo>
                    <a:pt x="3038" y="3567"/>
                    <a:pt x="3038" y="3517"/>
                    <a:pt x="3012" y="3466"/>
                  </a:cubicBezTo>
                  <a:cubicBezTo>
                    <a:pt x="2987" y="3454"/>
                    <a:pt x="2962" y="3448"/>
                    <a:pt x="2940" y="3448"/>
                  </a:cubicBezTo>
                  <a:cubicBezTo>
                    <a:pt x="2918" y="3448"/>
                    <a:pt x="2899" y="3454"/>
                    <a:pt x="2887" y="3466"/>
                  </a:cubicBezTo>
                  <a:cubicBezTo>
                    <a:pt x="2862" y="3517"/>
                    <a:pt x="2812" y="3517"/>
                    <a:pt x="2787" y="3542"/>
                  </a:cubicBezTo>
                  <a:cubicBezTo>
                    <a:pt x="2686" y="3617"/>
                    <a:pt x="2561" y="3667"/>
                    <a:pt x="2435" y="3667"/>
                  </a:cubicBezTo>
                  <a:lnTo>
                    <a:pt x="2360" y="3667"/>
                  </a:lnTo>
                  <a:cubicBezTo>
                    <a:pt x="2310" y="3642"/>
                    <a:pt x="2310" y="3642"/>
                    <a:pt x="2310" y="3617"/>
                  </a:cubicBezTo>
                  <a:cubicBezTo>
                    <a:pt x="2310" y="3540"/>
                    <a:pt x="2324" y="3478"/>
                    <a:pt x="2354" y="3407"/>
                  </a:cubicBezTo>
                  <a:lnTo>
                    <a:pt x="2354" y="3407"/>
                  </a:lnTo>
                  <a:cubicBezTo>
                    <a:pt x="2390" y="3397"/>
                    <a:pt x="2426" y="3383"/>
                    <a:pt x="2460" y="3366"/>
                  </a:cubicBezTo>
                  <a:cubicBezTo>
                    <a:pt x="2636" y="3316"/>
                    <a:pt x="2787" y="3165"/>
                    <a:pt x="2862" y="2990"/>
                  </a:cubicBezTo>
                  <a:cubicBezTo>
                    <a:pt x="2887" y="2914"/>
                    <a:pt x="2862" y="2839"/>
                    <a:pt x="2837" y="2789"/>
                  </a:cubicBezTo>
                  <a:lnTo>
                    <a:pt x="2812" y="2739"/>
                  </a:lnTo>
                  <a:lnTo>
                    <a:pt x="2787" y="2739"/>
                  </a:lnTo>
                  <a:cubicBezTo>
                    <a:pt x="2751" y="2721"/>
                    <a:pt x="2716" y="2703"/>
                    <a:pt x="2680" y="2703"/>
                  </a:cubicBezTo>
                  <a:cubicBezTo>
                    <a:pt x="2665" y="2703"/>
                    <a:pt x="2651" y="2706"/>
                    <a:pt x="2636" y="2714"/>
                  </a:cubicBezTo>
                  <a:cubicBezTo>
                    <a:pt x="2536" y="2739"/>
                    <a:pt x="2460" y="2789"/>
                    <a:pt x="2410" y="2864"/>
                  </a:cubicBezTo>
                  <a:cubicBezTo>
                    <a:pt x="2322" y="2974"/>
                    <a:pt x="2253" y="3085"/>
                    <a:pt x="2203" y="3195"/>
                  </a:cubicBezTo>
                  <a:lnTo>
                    <a:pt x="2203" y="3195"/>
                  </a:lnTo>
                  <a:cubicBezTo>
                    <a:pt x="2193" y="3196"/>
                    <a:pt x="2182" y="3197"/>
                    <a:pt x="2172" y="3197"/>
                  </a:cubicBezTo>
                  <a:cubicBezTo>
                    <a:pt x="2109" y="3197"/>
                    <a:pt x="2046" y="3178"/>
                    <a:pt x="1983" y="3140"/>
                  </a:cubicBezTo>
                  <a:cubicBezTo>
                    <a:pt x="1858" y="3090"/>
                    <a:pt x="1783" y="2965"/>
                    <a:pt x="1783" y="2839"/>
                  </a:cubicBezTo>
                  <a:cubicBezTo>
                    <a:pt x="1798" y="2749"/>
                    <a:pt x="1813" y="2650"/>
                    <a:pt x="1844" y="2558"/>
                  </a:cubicBezTo>
                  <a:lnTo>
                    <a:pt x="1844" y="2558"/>
                  </a:lnTo>
                  <a:cubicBezTo>
                    <a:pt x="1865" y="2552"/>
                    <a:pt x="1887" y="2545"/>
                    <a:pt x="1908" y="2538"/>
                  </a:cubicBezTo>
                  <a:cubicBezTo>
                    <a:pt x="2008" y="2513"/>
                    <a:pt x="2134" y="2463"/>
                    <a:pt x="2209" y="2387"/>
                  </a:cubicBezTo>
                  <a:cubicBezTo>
                    <a:pt x="2285" y="2337"/>
                    <a:pt x="2335" y="2287"/>
                    <a:pt x="2360" y="2212"/>
                  </a:cubicBezTo>
                  <a:cubicBezTo>
                    <a:pt x="2385" y="2161"/>
                    <a:pt x="2385" y="2111"/>
                    <a:pt x="2385" y="2061"/>
                  </a:cubicBezTo>
                  <a:cubicBezTo>
                    <a:pt x="2360" y="2036"/>
                    <a:pt x="2360" y="2011"/>
                    <a:pt x="2360" y="1986"/>
                  </a:cubicBezTo>
                  <a:lnTo>
                    <a:pt x="2360" y="1961"/>
                  </a:lnTo>
                  <a:cubicBezTo>
                    <a:pt x="2347" y="1948"/>
                    <a:pt x="2339" y="1940"/>
                    <a:pt x="2335" y="1935"/>
                  </a:cubicBezTo>
                  <a:lnTo>
                    <a:pt x="2310" y="1910"/>
                  </a:lnTo>
                  <a:cubicBezTo>
                    <a:pt x="2259" y="1885"/>
                    <a:pt x="2234" y="1860"/>
                    <a:pt x="2209" y="1860"/>
                  </a:cubicBezTo>
                  <a:lnTo>
                    <a:pt x="2034" y="1860"/>
                  </a:lnTo>
                  <a:cubicBezTo>
                    <a:pt x="1983" y="1885"/>
                    <a:pt x="1933" y="1910"/>
                    <a:pt x="1883" y="1961"/>
                  </a:cubicBezTo>
                  <a:cubicBezTo>
                    <a:pt x="1808" y="2036"/>
                    <a:pt x="1732" y="2136"/>
                    <a:pt x="1682" y="2212"/>
                  </a:cubicBezTo>
                  <a:cubicBezTo>
                    <a:pt x="1656" y="2253"/>
                    <a:pt x="1634" y="2294"/>
                    <a:pt x="1614" y="2335"/>
                  </a:cubicBezTo>
                  <a:lnTo>
                    <a:pt x="1614" y="2335"/>
                  </a:lnTo>
                  <a:cubicBezTo>
                    <a:pt x="1587" y="2338"/>
                    <a:pt x="1559" y="2339"/>
                    <a:pt x="1531" y="2339"/>
                  </a:cubicBezTo>
                  <a:cubicBezTo>
                    <a:pt x="1465" y="2339"/>
                    <a:pt x="1398" y="2331"/>
                    <a:pt x="1331" y="2312"/>
                  </a:cubicBezTo>
                  <a:cubicBezTo>
                    <a:pt x="1306" y="2312"/>
                    <a:pt x="1281" y="2312"/>
                    <a:pt x="1256" y="2287"/>
                  </a:cubicBezTo>
                  <a:cubicBezTo>
                    <a:pt x="1256" y="2287"/>
                    <a:pt x="1256" y="2287"/>
                    <a:pt x="1230" y="2262"/>
                  </a:cubicBezTo>
                  <a:lnTo>
                    <a:pt x="1205" y="2237"/>
                  </a:lnTo>
                  <a:cubicBezTo>
                    <a:pt x="1180" y="2161"/>
                    <a:pt x="1180" y="2111"/>
                    <a:pt x="1205" y="2061"/>
                  </a:cubicBezTo>
                  <a:cubicBezTo>
                    <a:pt x="1218" y="2016"/>
                    <a:pt x="1235" y="1972"/>
                    <a:pt x="1253" y="1930"/>
                  </a:cubicBezTo>
                  <a:lnTo>
                    <a:pt x="1253" y="1930"/>
                  </a:lnTo>
                  <a:cubicBezTo>
                    <a:pt x="1471" y="1877"/>
                    <a:pt x="1686" y="1753"/>
                    <a:pt x="1808" y="1559"/>
                  </a:cubicBezTo>
                  <a:cubicBezTo>
                    <a:pt x="1833" y="1534"/>
                    <a:pt x="1858" y="1484"/>
                    <a:pt x="1858" y="1459"/>
                  </a:cubicBezTo>
                  <a:cubicBezTo>
                    <a:pt x="1858" y="1433"/>
                    <a:pt x="1858" y="1408"/>
                    <a:pt x="1858" y="1383"/>
                  </a:cubicBezTo>
                  <a:lnTo>
                    <a:pt x="1858" y="1308"/>
                  </a:lnTo>
                  <a:cubicBezTo>
                    <a:pt x="1858" y="1311"/>
                    <a:pt x="1858" y="1312"/>
                    <a:pt x="1857" y="1312"/>
                  </a:cubicBezTo>
                  <a:cubicBezTo>
                    <a:pt x="1853" y="1312"/>
                    <a:pt x="1838" y="1254"/>
                    <a:pt x="1834" y="1254"/>
                  </a:cubicBezTo>
                  <a:cubicBezTo>
                    <a:pt x="1833" y="1254"/>
                    <a:pt x="1833" y="1255"/>
                    <a:pt x="1833" y="1258"/>
                  </a:cubicBezTo>
                  <a:lnTo>
                    <a:pt x="1808" y="1233"/>
                  </a:lnTo>
                  <a:cubicBezTo>
                    <a:pt x="1783" y="1182"/>
                    <a:pt x="1707" y="1157"/>
                    <a:pt x="1657" y="1157"/>
                  </a:cubicBezTo>
                  <a:cubicBezTo>
                    <a:pt x="1607" y="1157"/>
                    <a:pt x="1557" y="1157"/>
                    <a:pt x="1532" y="1182"/>
                  </a:cubicBezTo>
                  <a:cubicBezTo>
                    <a:pt x="1406" y="1233"/>
                    <a:pt x="1331" y="1308"/>
                    <a:pt x="1230" y="1383"/>
                  </a:cubicBezTo>
                  <a:cubicBezTo>
                    <a:pt x="1155" y="1471"/>
                    <a:pt x="1087" y="1564"/>
                    <a:pt x="1030" y="1661"/>
                  </a:cubicBezTo>
                  <a:lnTo>
                    <a:pt x="1030" y="1661"/>
                  </a:lnTo>
                  <a:cubicBezTo>
                    <a:pt x="941" y="1647"/>
                    <a:pt x="855" y="1602"/>
                    <a:pt x="804" y="1534"/>
                  </a:cubicBezTo>
                  <a:cubicBezTo>
                    <a:pt x="703" y="1433"/>
                    <a:pt x="653" y="1308"/>
                    <a:pt x="703" y="1157"/>
                  </a:cubicBezTo>
                  <a:cubicBezTo>
                    <a:pt x="718" y="1122"/>
                    <a:pt x="734" y="1086"/>
                    <a:pt x="753" y="1050"/>
                  </a:cubicBezTo>
                  <a:lnTo>
                    <a:pt x="753" y="1050"/>
                  </a:lnTo>
                  <a:cubicBezTo>
                    <a:pt x="861" y="1048"/>
                    <a:pt x="971" y="1034"/>
                    <a:pt x="1080" y="1007"/>
                  </a:cubicBezTo>
                  <a:cubicBezTo>
                    <a:pt x="1180" y="982"/>
                    <a:pt x="1256" y="932"/>
                    <a:pt x="1331" y="881"/>
                  </a:cubicBezTo>
                  <a:cubicBezTo>
                    <a:pt x="1381" y="856"/>
                    <a:pt x="1431" y="806"/>
                    <a:pt x="1456" y="731"/>
                  </a:cubicBezTo>
                  <a:cubicBezTo>
                    <a:pt x="1456" y="681"/>
                    <a:pt x="1456" y="655"/>
                    <a:pt x="1456" y="605"/>
                  </a:cubicBezTo>
                  <a:lnTo>
                    <a:pt x="1456" y="580"/>
                  </a:lnTo>
                  <a:lnTo>
                    <a:pt x="1456" y="530"/>
                  </a:lnTo>
                  <a:lnTo>
                    <a:pt x="1431" y="505"/>
                  </a:lnTo>
                  <a:cubicBezTo>
                    <a:pt x="1406" y="480"/>
                    <a:pt x="1381" y="455"/>
                    <a:pt x="1331" y="455"/>
                  </a:cubicBezTo>
                  <a:cubicBezTo>
                    <a:pt x="1306" y="430"/>
                    <a:pt x="1281" y="430"/>
                    <a:pt x="1230" y="404"/>
                  </a:cubicBezTo>
                  <a:cubicBezTo>
                    <a:pt x="1180" y="404"/>
                    <a:pt x="1105" y="430"/>
                    <a:pt x="1055" y="430"/>
                  </a:cubicBezTo>
                  <a:cubicBezTo>
                    <a:pt x="954" y="480"/>
                    <a:pt x="879" y="530"/>
                    <a:pt x="804" y="580"/>
                  </a:cubicBezTo>
                  <a:cubicBezTo>
                    <a:pt x="710" y="647"/>
                    <a:pt x="631" y="728"/>
                    <a:pt x="565" y="816"/>
                  </a:cubicBezTo>
                  <a:lnTo>
                    <a:pt x="565" y="816"/>
                  </a:lnTo>
                  <a:cubicBezTo>
                    <a:pt x="475" y="812"/>
                    <a:pt x="387" y="800"/>
                    <a:pt x="302" y="781"/>
                  </a:cubicBezTo>
                  <a:cubicBezTo>
                    <a:pt x="277" y="756"/>
                    <a:pt x="252" y="756"/>
                    <a:pt x="252" y="756"/>
                  </a:cubicBezTo>
                  <a:cubicBezTo>
                    <a:pt x="252" y="731"/>
                    <a:pt x="226" y="731"/>
                    <a:pt x="226" y="706"/>
                  </a:cubicBezTo>
                  <a:lnTo>
                    <a:pt x="226" y="681"/>
                  </a:lnTo>
                  <a:lnTo>
                    <a:pt x="226" y="630"/>
                  </a:lnTo>
                  <a:cubicBezTo>
                    <a:pt x="277" y="555"/>
                    <a:pt x="327" y="505"/>
                    <a:pt x="402" y="455"/>
                  </a:cubicBezTo>
                  <a:cubicBezTo>
                    <a:pt x="477" y="379"/>
                    <a:pt x="603" y="304"/>
                    <a:pt x="703" y="254"/>
                  </a:cubicBezTo>
                  <a:lnTo>
                    <a:pt x="829" y="179"/>
                  </a:lnTo>
                  <a:cubicBezTo>
                    <a:pt x="922" y="132"/>
                    <a:pt x="886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E0B3EB-2536-41CA-9EFF-A2E13EBBA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58" y="217859"/>
            <a:ext cx="656596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50"/>
          <p:cNvGrpSpPr/>
          <p:nvPr/>
        </p:nvGrpSpPr>
        <p:grpSpPr>
          <a:xfrm rot="5399767">
            <a:off x="7763767" y="4430500"/>
            <a:ext cx="685472" cy="634336"/>
            <a:chOff x="3904050" y="2322725"/>
            <a:chExt cx="464475" cy="429825"/>
          </a:xfrm>
        </p:grpSpPr>
        <p:sp>
          <p:nvSpPr>
            <p:cNvPr id="875" name="Google Shape;875;p50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" name="Google Shape;878;p50"/>
          <p:cNvGrpSpPr/>
          <p:nvPr/>
        </p:nvGrpSpPr>
        <p:grpSpPr>
          <a:xfrm rot="-577476">
            <a:off x="7968647" y="280514"/>
            <a:ext cx="1459393" cy="1716595"/>
            <a:chOff x="4211314" y="194464"/>
            <a:chExt cx="1487800" cy="1886580"/>
          </a:xfrm>
        </p:grpSpPr>
        <p:sp>
          <p:nvSpPr>
            <p:cNvPr id="879" name="Google Shape;879;p50"/>
            <p:cNvSpPr/>
            <p:nvPr/>
          </p:nvSpPr>
          <p:spPr>
            <a:xfrm rot="2015395">
              <a:off x="5004868" y="133614"/>
              <a:ext cx="268757" cy="1619275"/>
            </a:xfrm>
            <a:custGeom>
              <a:avLst/>
              <a:gdLst/>
              <a:ahLst/>
              <a:cxnLst/>
              <a:rect l="l" t="t" r="r" b="b"/>
              <a:pathLst>
                <a:path w="2754" h="16593" extrusionOk="0">
                  <a:moveTo>
                    <a:pt x="2211" y="1"/>
                  </a:moveTo>
                  <a:lnTo>
                    <a:pt x="1" y="16480"/>
                  </a:lnTo>
                  <a:lnTo>
                    <a:pt x="918" y="16593"/>
                  </a:lnTo>
                  <a:lnTo>
                    <a:pt x="2754" y="7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 rot="2015395">
              <a:off x="4466443" y="1515316"/>
              <a:ext cx="133012" cy="306133"/>
            </a:xfrm>
            <a:custGeom>
              <a:avLst/>
              <a:gdLst/>
              <a:ahLst/>
              <a:cxnLst/>
              <a:rect l="l" t="t" r="r" b="b"/>
              <a:pathLst>
                <a:path w="1363" h="3137" extrusionOk="0">
                  <a:moveTo>
                    <a:pt x="705" y="0"/>
                  </a:moveTo>
                  <a:cubicBezTo>
                    <a:pt x="605" y="0"/>
                    <a:pt x="507" y="7"/>
                    <a:pt x="426" y="13"/>
                  </a:cubicBezTo>
                  <a:cubicBezTo>
                    <a:pt x="332" y="893"/>
                    <a:pt x="89" y="1754"/>
                    <a:pt x="89" y="2672"/>
                  </a:cubicBezTo>
                  <a:cubicBezTo>
                    <a:pt x="89" y="2781"/>
                    <a:pt x="1" y="3085"/>
                    <a:pt x="219" y="3085"/>
                  </a:cubicBezTo>
                  <a:cubicBezTo>
                    <a:pt x="225" y="3085"/>
                    <a:pt x="232" y="3085"/>
                    <a:pt x="239" y="3084"/>
                  </a:cubicBezTo>
                  <a:cubicBezTo>
                    <a:pt x="239" y="2897"/>
                    <a:pt x="276" y="2710"/>
                    <a:pt x="314" y="2541"/>
                  </a:cubicBezTo>
                  <a:lnTo>
                    <a:pt x="314" y="2541"/>
                  </a:lnTo>
                  <a:cubicBezTo>
                    <a:pt x="314" y="2728"/>
                    <a:pt x="201" y="2934"/>
                    <a:pt x="351" y="3047"/>
                  </a:cubicBezTo>
                  <a:cubicBezTo>
                    <a:pt x="516" y="3101"/>
                    <a:pt x="690" y="3136"/>
                    <a:pt x="867" y="3136"/>
                  </a:cubicBezTo>
                  <a:cubicBezTo>
                    <a:pt x="932" y="3136"/>
                    <a:pt x="997" y="3132"/>
                    <a:pt x="1063" y="3122"/>
                  </a:cubicBezTo>
                  <a:cubicBezTo>
                    <a:pt x="1138" y="2972"/>
                    <a:pt x="1175" y="2803"/>
                    <a:pt x="1175" y="2635"/>
                  </a:cubicBezTo>
                  <a:cubicBezTo>
                    <a:pt x="1269" y="2260"/>
                    <a:pt x="1306" y="1867"/>
                    <a:pt x="1325" y="1474"/>
                  </a:cubicBezTo>
                  <a:cubicBezTo>
                    <a:pt x="1325" y="1174"/>
                    <a:pt x="1362" y="874"/>
                    <a:pt x="1344" y="593"/>
                  </a:cubicBezTo>
                  <a:cubicBezTo>
                    <a:pt x="1344" y="444"/>
                    <a:pt x="1325" y="219"/>
                    <a:pt x="1213" y="125"/>
                  </a:cubicBezTo>
                  <a:cubicBezTo>
                    <a:pt x="1113" y="25"/>
                    <a:pt x="905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 rot="2015395">
              <a:off x="4594395" y="1493599"/>
              <a:ext cx="98857" cy="84121"/>
            </a:xfrm>
            <a:custGeom>
              <a:avLst/>
              <a:gdLst/>
              <a:ahLst/>
              <a:cxnLst/>
              <a:rect l="l" t="t" r="r" b="b"/>
              <a:pathLst>
                <a:path w="1013" h="862" extrusionOk="0">
                  <a:moveTo>
                    <a:pt x="94" y="0"/>
                  </a:moveTo>
                  <a:lnTo>
                    <a:pt x="1" y="749"/>
                  </a:lnTo>
                  <a:lnTo>
                    <a:pt x="918" y="862"/>
                  </a:lnTo>
                  <a:lnTo>
                    <a:pt x="1012" y="1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 rot="2015395">
              <a:off x="4397797" y="1625205"/>
              <a:ext cx="155457" cy="192248"/>
            </a:xfrm>
            <a:custGeom>
              <a:avLst/>
              <a:gdLst/>
              <a:ahLst/>
              <a:cxnLst/>
              <a:rect l="l" t="t" r="r" b="b"/>
              <a:pathLst>
                <a:path w="1593" h="1970" extrusionOk="0">
                  <a:moveTo>
                    <a:pt x="506" y="0"/>
                  </a:moveTo>
                  <a:lnTo>
                    <a:pt x="506" y="0"/>
                  </a:lnTo>
                  <a:cubicBezTo>
                    <a:pt x="488" y="38"/>
                    <a:pt x="488" y="75"/>
                    <a:pt x="488" y="113"/>
                  </a:cubicBezTo>
                  <a:cubicBezTo>
                    <a:pt x="413" y="206"/>
                    <a:pt x="356" y="319"/>
                    <a:pt x="319" y="431"/>
                  </a:cubicBezTo>
                  <a:cubicBezTo>
                    <a:pt x="300" y="637"/>
                    <a:pt x="338" y="824"/>
                    <a:pt x="282" y="1011"/>
                  </a:cubicBezTo>
                  <a:cubicBezTo>
                    <a:pt x="244" y="1217"/>
                    <a:pt x="1" y="1648"/>
                    <a:pt x="263" y="1779"/>
                  </a:cubicBezTo>
                  <a:cubicBezTo>
                    <a:pt x="338" y="1835"/>
                    <a:pt x="469" y="1817"/>
                    <a:pt x="525" y="1854"/>
                  </a:cubicBezTo>
                  <a:cubicBezTo>
                    <a:pt x="600" y="1892"/>
                    <a:pt x="581" y="1948"/>
                    <a:pt x="694" y="1967"/>
                  </a:cubicBezTo>
                  <a:cubicBezTo>
                    <a:pt x="704" y="1969"/>
                    <a:pt x="716" y="1970"/>
                    <a:pt x="728" y="1970"/>
                  </a:cubicBezTo>
                  <a:cubicBezTo>
                    <a:pt x="828" y="1970"/>
                    <a:pt x="985" y="1910"/>
                    <a:pt x="1068" y="1910"/>
                  </a:cubicBezTo>
                  <a:cubicBezTo>
                    <a:pt x="1162" y="1910"/>
                    <a:pt x="1255" y="1948"/>
                    <a:pt x="1330" y="1948"/>
                  </a:cubicBezTo>
                  <a:cubicBezTo>
                    <a:pt x="1592" y="1948"/>
                    <a:pt x="1574" y="1892"/>
                    <a:pt x="1518" y="1704"/>
                  </a:cubicBezTo>
                  <a:cubicBezTo>
                    <a:pt x="1480" y="1592"/>
                    <a:pt x="1461" y="1480"/>
                    <a:pt x="1480" y="1386"/>
                  </a:cubicBezTo>
                  <a:cubicBezTo>
                    <a:pt x="1518" y="1143"/>
                    <a:pt x="1518" y="731"/>
                    <a:pt x="1218" y="674"/>
                  </a:cubicBezTo>
                  <a:cubicBezTo>
                    <a:pt x="1204" y="672"/>
                    <a:pt x="1191" y="670"/>
                    <a:pt x="1178" y="670"/>
                  </a:cubicBezTo>
                  <a:cubicBezTo>
                    <a:pt x="1056" y="670"/>
                    <a:pt x="965" y="780"/>
                    <a:pt x="855" y="780"/>
                  </a:cubicBezTo>
                  <a:cubicBezTo>
                    <a:pt x="816" y="780"/>
                    <a:pt x="776" y="766"/>
                    <a:pt x="731" y="731"/>
                  </a:cubicBezTo>
                  <a:cubicBezTo>
                    <a:pt x="450" y="468"/>
                    <a:pt x="1087" y="56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 rot="2015395">
              <a:off x="4325397" y="1660042"/>
              <a:ext cx="69385" cy="123058"/>
            </a:xfrm>
            <a:custGeom>
              <a:avLst/>
              <a:gdLst/>
              <a:ahLst/>
              <a:cxnLst/>
              <a:rect l="l" t="t" r="r" b="b"/>
              <a:pathLst>
                <a:path w="711" h="1261" extrusionOk="0">
                  <a:moveTo>
                    <a:pt x="244" y="0"/>
                  </a:moveTo>
                  <a:cubicBezTo>
                    <a:pt x="75" y="0"/>
                    <a:pt x="1" y="94"/>
                    <a:pt x="19" y="263"/>
                  </a:cubicBezTo>
                  <a:lnTo>
                    <a:pt x="19" y="375"/>
                  </a:lnTo>
                  <a:cubicBezTo>
                    <a:pt x="75" y="618"/>
                    <a:pt x="1" y="1199"/>
                    <a:pt x="356" y="1255"/>
                  </a:cubicBezTo>
                  <a:cubicBezTo>
                    <a:pt x="374" y="1259"/>
                    <a:pt x="392" y="1260"/>
                    <a:pt x="409" y="1260"/>
                  </a:cubicBezTo>
                  <a:cubicBezTo>
                    <a:pt x="574" y="1260"/>
                    <a:pt x="710" y="1106"/>
                    <a:pt x="693" y="937"/>
                  </a:cubicBezTo>
                  <a:cubicBezTo>
                    <a:pt x="263" y="918"/>
                    <a:pt x="338" y="30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 rot="2015395">
              <a:off x="4342295" y="1963580"/>
              <a:ext cx="71239" cy="106664"/>
            </a:xfrm>
            <a:custGeom>
              <a:avLst/>
              <a:gdLst/>
              <a:ahLst/>
              <a:cxnLst/>
              <a:rect l="l" t="t" r="r" b="b"/>
              <a:pathLst>
                <a:path w="730" h="1093" extrusionOk="0">
                  <a:moveTo>
                    <a:pt x="354" y="0"/>
                  </a:moveTo>
                  <a:cubicBezTo>
                    <a:pt x="313" y="0"/>
                    <a:pt x="263" y="14"/>
                    <a:pt x="206" y="43"/>
                  </a:cubicBezTo>
                  <a:lnTo>
                    <a:pt x="187" y="137"/>
                  </a:lnTo>
                  <a:cubicBezTo>
                    <a:pt x="38" y="437"/>
                    <a:pt x="0" y="774"/>
                    <a:pt x="56" y="1092"/>
                  </a:cubicBezTo>
                  <a:cubicBezTo>
                    <a:pt x="59" y="1092"/>
                    <a:pt x="63" y="1092"/>
                    <a:pt x="66" y="1092"/>
                  </a:cubicBezTo>
                  <a:cubicBezTo>
                    <a:pt x="482" y="1092"/>
                    <a:pt x="73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 rot="2015395">
              <a:off x="4318944" y="1885885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 rot="2015395">
              <a:off x="4292389" y="1833720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1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0"/>
            <p:cNvSpPr/>
            <p:nvPr/>
          </p:nvSpPr>
          <p:spPr>
            <a:xfrm rot="2015395">
              <a:off x="4316532" y="1885717"/>
              <a:ext cx="3708" cy="2440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0" y="0"/>
                  </a:moveTo>
                  <a:lnTo>
                    <a:pt x="0" y="19"/>
                  </a:lnTo>
                  <a:cubicBezTo>
                    <a:pt x="0" y="23"/>
                    <a:pt x="1" y="24"/>
                    <a:pt x="2" y="24"/>
                  </a:cubicBezTo>
                  <a:cubicBezTo>
                    <a:pt x="8" y="24"/>
                    <a:pt x="23" y="0"/>
                    <a:pt x="38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 rot="2015395">
              <a:off x="4272521" y="197571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 rot="2015395">
              <a:off x="4305082" y="1864174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 rot="2015395">
              <a:off x="4303109" y="1860605"/>
              <a:ext cx="1854" cy="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 rot="2015395">
              <a:off x="4328730" y="1897055"/>
              <a:ext cx="1952" cy="18347"/>
            </a:xfrm>
            <a:custGeom>
              <a:avLst/>
              <a:gdLst/>
              <a:ahLst/>
              <a:cxnLst/>
              <a:rect l="l" t="t" r="r" b="b"/>
              <a:pathLst>
                <a:path w="20" h="188" extrusionOk="0">
                  <a:moveTo>
                    <a:pt x="10" y="0"/>
                  </a:moveTo>
                  <a:cubicBezTo>
                    <a:pt x="10" y="26"/>
                    <a:pt x="10" y="52"/>
                    <a:pt x="10" y="80"/>
                  </a:cubicBezTo>
                  <a:lnTo>
                    <a:pt x="10" y="80"/>
                  </a:lnTo>
                  <a:cubicBezTo>
                    <a:pt x="15" y="38"/>
                    <a:pt x="19" y="0"/>
                    <a:pt x="10" y="0"/>
                  </a:cubicBezTo>
                  <a:close/>
                  <a:moveTo>
                    <a:pt x="10" y="80"/>
                  </a:moveTo>
                  <a:lnTo>
                    <a:pt x="10" y="80"/>
                  </a:lnTo>
                  <a:cubicBezTo>
                    <a:pt x="5" y="122"/>
                    <a:pt x="1" y="169"/>
                    <a:pt x="10" y="187"/>
                  </a:cubicBezTo>
                  <a:cubicBezTo>
                    <a:pt x="10" y="147"/>
                    <a:pt x="10" y="112"/>
                    <a:pt x="10" y="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 rot="2015395">
              <a:off x="4277578" y="1762650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 rot="2015395">
              <a:off x="4273752" y="1767520"/>
              <a:ext cx="3708" cy="429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0" y="1"/>
                  </a:moveTo>
                  <a:cubicBezTo>
                    <a:pt x="0" y="7"/>
                    <a:pt x="0" y="13"/>
                    <a:pt x="0" y="19"/>
                  </a:cubicBezTo>
                  <a:cubicBezTo>
                    <a:pt x="0" y="19"/>
                    <a:pt x="12" y="43"/>
                    <a:pt x="27" y="43"/>
                  </a:cubicBezTo>
                  <a:cubicBezTo>
                    <a:pt x="30" y="43"/>
                    <a:pt x="34" y="42"/>
                    <a:pt x="38" y="38"/>
                  </a:cubicBezTo>
                  <a:cubicBezTo>
                    <a:pt x="38" y="38"/>
                    <a:pt x="38" y="19"/>
                    <a:pt x="19" y="1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 rot="2015395">
              <a:off x="4211691" y="1762738"/>
              <a:ext cx="1952" cy="1952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19" y="1"/>
                    <a:pt x="0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 rot="2015395">
              <a:off x="4239751" y="1793810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 rot="2015395">
              <a:off x="4272115" y="1773785"/>
              <a:ext cx="98" cy="1952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19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 rot="2015395">
              <a:off x="4258880" y="1780925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9" y="1"/>
                  </a:moveTo>
                  <a:cubicBezTo>
                    <a:pt x="19" y="1"/>
                    <a:pt x="0" y="1"/>
                    <a:pt x="0" y="19"/>
                  </a:cubicBezTo>
                  <a:cubicBezTo>
                    <a:pt x="0" y="1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B83AD2E8-0D03-4F30-ADF6-AFEBF04827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98" t="47257" r="91844" b="45963"/>
          <a:stretch/>
        </p:blipFill>
        <p:spPr>
          <a:xfrm>
            <a:off x="192840" y="2849585"/>
            <a:ext cx="794481" cy="9293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454F352-DEC2-4D49-A87C-A3189E52268B}"/>
              </a:ext>
            </a:extLst>
          </p:cNvPr>
          <p:cNvSpPr txBox="1"/>
          <p:nvPr/>
        </p:nvSpPr>
        <p:spPr>
          <a:xfrm>
            <a:off x="1101103" y="153056"/>
            <a:ext cx="67803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2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Quan sát hình và cho biết:</a:t>
            </a:r>
            <a:endParaRPr lang="en-US" sz="2200" b="1" dirty="0">
              <a:solidFill>
                <a:srgbClr val="00206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F90B02-A88D-430F-BEFA-AC6A1318A913}"/>
              </a:ext>
            </a:extLst>
          </p:cNvPr>
          <p:cNvSpPr txBox="1"/>
          <p:nvPr/>
        </p:nvSpPr>
        <p:spPr>
          <a:xfrm>
            <a:off x="192841" y="568789"/>
            <a:ext cx="840912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Tên, địa điểm tổ chức hoạt động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ý nghĩa và nhận xét của em về sự tham gia của các bạn trong hoạt động đó.</a:t>
            </a:r>
            <a:endParaRPr lang="en-US" sz="2200" b="1" dirty="0">
              <a:solidFill>
                <a:srgbClr val="00206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7070E0-BD29-4696-9327-BE02087977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96" t="22194" r="31826" b="20192"/>
          <a:stretch/>
        </p:blipFill>
        <p:spPr>
          <a:xfrm>
            <a:off x="2097397" y="1750303"/>
            <a:ext cx="4179569" cy="341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1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1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54770-0291-4E54-B476-F5F6C6B3D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98" t="47257" r="91844" b="45963"/>
          <a:stretch/>
        </p:blipFill>
        <p:spPr>
          <a:xfrm>
            <a:off x="542031" y="491003"/>
            <a:ext cx="794481" cy="929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0C811-C768-43A5-A556-562D7C3C5FA7}"/>
              </a:ext>
            </a:extLst>
          </p:cNvPr>
          <p:cNvSpPr txBox="1"/>
          <p:nvPr/>
        </p:nvSpPr>
        <p:spPr>
          <a:xfrm>
            <a:off x="1336512" y="278589"/>
            <a:ext cx="7339167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 hoạt động: Tuyên truyền an toàn giao thông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Địa điểm tổ chức: trường học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Ý nghĩa: Giúp mọi người có được hiểu biết về luật giao thông, tuân thủ chấp hành luật khi tham gia giao thông để bảo vệ chính mình.</a:t>
            </a:r>
            <a:endParaRPr lang="en-US" sz="2200" b="1" dirty="0">
              <a:solidFill>
                <a:srgbClr val="00206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06729-DF24-42F6-B2F2-B78D5B2792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96" t="22194" r="31826" b="20192"/>
          <a:stretch/>
        </p:blipFill>
        <p:spPr>
          <a:xfrm>
            <a:off x="2224988" y="2083981"/>
            <a:ext cx="4877561" cy="3059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59"/>
          <p:cNvSpPr/>
          <p:nvPr/>
        </p:nvSpPr>
        <p:spPr>
          <a:xfrm rot="543620">
            <a:off x="2199281" y="928190"/>
            <a:ext cx="5738014" cy="3011967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7" name="Google Shape;1617;p59"/>
          <p:cNvGrpSpPr/>
          <p:nvPr/>
        </p:nvGrpSpPr>
        <p:grpSpPr>
          <a:xfrm>
            <a:off x="298032" y="675269"/>
            <a:ext cx="2124446" cy="4468231"/>
            <a:chOff x="4569370" y="3357039"/>
            <a:chExt cx="760787" cy="1542510"/>
          </a:xfrm>
        </p:grpSpPr>
        <p:sp>
          <p:nvSpPr>
            <p:cNvPr id="1618" name="Google Shape;1618;p59"/>
            <p:cNvSpPr/>
            <p:nvPr/>
          </p:nvSpPr>
          <p:spPr>
            <a:xfrm>
              <a:off x="5161351" y="3551456"/>
              <a:ext cx="70549" cy="182118"/>
            </a:xfrm>
            <a:custGeom>
              <a:avLst/>
              <a:gdLst/>
              <a:ahLst/>
              <a:cxnLst/>
              <a:rect l="l" t="t" r="r" b="b"/>
              <a:pathLst>
                <a:path w="3063" h="7907" extrusionOk="0">
                  <a:moveTo>
                    <a:pt x="1079" y="0"/>
                  </a:moveTo>
                  <a:cubicBezTo>
                    <a:pt x="728" y="201"/>
                    <a:pt x="377" y="377"/>
                    <a:pt x="0" y="502"/>
                  </a:cubicBezTo>
                  <a:lnTo>
                    <a:pt x="0" y="552"/>
                  </a:lnTo>
                  <a:cubicBezTo>
                    <a:pt x="1180" y="1205"/>
                    <a:pt x="1632" y="5622"/>
                    <a:pt x="1807" y="7906"/>
                  </a:cubicBezTo>
                  <a:cubicBezTo>
                    <a:pt x="2661" y="5120"/>
                    <a:pt x="3062" y="829"/>
                    <a:pt x="1079" y="25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9"/>
            <p:cNvSpPr/>
            <p:nvPr/>
          </p:nvSpPr>
          <p:spPr>
            <a:xfrm>
              <a:off x="4621976" y="3357039"/>
              <a:ext cx="632449" cy="421633"/>
            </a:xfrm>
            <a:custGeom>
              <a:avLst/>
              <a:gdLst/>
              <a:ahLst/>
              <a:cxnLst/>
              <a:rect l="l" t="t" r="r" b="b"/>
              <a:pathLst>
                <a:path w="27459" h="18306" extrusionOk="0">
                  <a:moveTo>
                    <a:pt x="14091" y="1"/>
                  </a:moveTo>
                  <a:cubicBezTo>
                    <a:pt x="13323" y="1"/>
                    <a:pt x="13109" y="957"/>
                    <a:pt x="11521" y="2794"/>
                  </a:cubicBezTo>
                  <a:cubicBezTo>
                    <a:pt x="9840" y="4752"/>
                    <a:pt x="7305" y="4827"/>
                    <a:pt x="5372" y="6233"/>
                  </a:cubicBezTo>
                  <a:cubicBezTo>
                    <a:pt x="3490" y="7613"/>
                    <a:pt x="4192" y="9270"/>
                    <a:pt x="4243" y="9370"/>
                  </a:cubicBezTo>
                  <a:cubicBezTo>
                    <a:pt x="4195" y="9334"/>
                    <a:pt x="3865" y="9123"/>
                    <a:pt x="3416" y="9123"/>
                  </a:cubicBezTo>
                  <a:cubicBezTo>
                    <a:pt x="2918" y="9123"/>
                    <a:pt x="2275" y="9382"/>
                    <a:pt x="1708" y="10424"/>
                  </a:cubicBezTo>
                  <a:cubicBezTo>
                    <a:pt x="1" y="13461"/>
                    <a:pt x="1482" y="17427"/>
                    <a:pt x="1482" y="17427"/>
                  </a:cubicBezTo>
                  <a:lnTo>
                    <a:pt x="1482" y="17452"/>
                  </a:lnTo>
                  <a:cubicBezTo>
                    <a:pt x="1509" y="17451"/>
                    <a:pt x="1536" y="17450"/>
                    <a:pt x="1563" y="17450"/>
                  </a:cubicBezTo>
                  <a:cubicBezTo>
                    <a:pt x="2287" y="17450"/>
                    <a:pt x="2981" y="17773"/>
                    <a:pt x="3465" y="18305"/>
                  </a:cubicBezTo>
                  <a:lnTo>
                    <a:pt x="3515" y="18280"/>
                  </a:lnTo>
                  <a:cubicBezTo>
                    <a:pt x="6878" y="15193"/>
                    <a:pt x="5899" y="9746"/>
                    <a:pt x="5899" y="9746"/>
                  </a:cubicBezTo>
                  <a:cubicBezTo>
                    <a:pt x="6384" y="9268"/>
                    <a:pt x="7179" y="9104"/>
                    <a:pt x="8206" y="9104"/>
                  </a:cubicBezTo>
                  <a:cubicBezTo>
                    <a:pt x="10451" y="9104"/>
                    <a:pt x="13808" y="9888"/>
                    <a:pt x="17474" y="9888"/>
                  </a:cubicBezTo>
                  <a:cubicBezTo>
                    <a:pt x="18816" y="9888"/>
                    <a:pt x="20200" y="9783"/>
                    <a:pt x="21586" y="9495"/>
                  </a:cubicBezTo>
                  <a:cubicBezTo>
                    <a:pt x="22213" y="9370"/>
                    <a:pt x="22841" y="9194"/>
                    <a:pt x="23468" y="8968"/>
                  </a:cubicBezTo>
                  <a:cubicBezTo>
                    <a:pt x="23820" y="8818"/>
                    <a:pt x="24171" y="8667"/>
                    <a:pt x="24522" y="8466"/>
                  </a:cubicBezTo>
                  <a:cubicBezTo>
                    <a:pt x="27459" y="6735"/>
                    <a:pt x="26455" y="3974"/>
                    <a:pt x="26053" y="3070"/>
                  </a:cubicBezTo>
                  <a:cubicBezTo>
                    <a:pt x="25591" y="1974"/>
                    <a:pt x="24821" y="1186"/>
                    <a:pt x="24294" y="1186"/>
                  </a:cubicBezTo>
                  <a:cubicBezTo>
                    <a:pt x="24278" y="1186"/>
                    <a:pt x="24262" y="1186"/>
                    <a:pt x="24246" y="1188"/>
                  </a:cubicBezTo>
                  <a:cubicBezTo>
                    <a:pt x="23067" y="1288"/>
                    <a:pt x="23619" y="2744"/>
                    <a:pt x="22991" y="4526"/>
                  </a:cubicBezTo>
                  <a:cubicBezTo>
                    <a:pt x="23343" y="3371"/>
                    <a:pt x="23493" y="1213"/>
                    <a:pt x="22339" y="661"/>
                  </a:cubicBezTo>
                  <a:cubicBezTo>
                    <a:pt x="22145" y="566"/>
                    <a:pt x="21970" y="524"/>
                    <a:pt x="21810" y="524"/>
                  </a:cubicBezTo>
                  <a:cubicBezTo>
                    <a:pt x="20997" y="524"/>
                    <a:pt x="20591" y="1612"/>
                    <a:pt x="20256" y="2367"/>
                  </a:cubicBezTo>
                  <a:cubicBezTo>
                    <a:pt x="19954" y="3070"/>
                    <a:pt x="19603" y="3748"/>
                    <a:pt x="19227" y="4400"/>
                  </a:cubicBezTo>
                  <a:cubicBezTo>
                    <a:pt x="19879" y="2618"/>
                    <a:pt x="19402" y="1087"/>
                    <a:pt x="18599" y="385"/>
                  </a:cubicBezTo>
                  <a:cubicBezTo>
                    <a:pt x="18330" y="149"/>
                    <a:pt x="18059" y="35"/>
                    <a:pt x="17800" y="35"/>
                  </a:cubicBezTo>
                  <a:cubicBezTo>
                    <a:pt x="17287" y="35"/>
                    <a:pt x="16825" y="487"/>
                    <a:pt x="16541" y="1338"/>
                  </a:cubicBezTo>
                  <a:cubicBezTo>
                    <a:pt x="16190" y="2217"/>
                    <a:pt x="15587" y="2970"/>
                    <a:pt x="14809" y="3497"/>
                  </a:cubicBezTo>
                  <a:cubicBezTo>
                    <a:pt x="15135" y="2819"/>
                    <a:pt x="15361" y="284"/>
                    <a:pt x="14357" y="33"/>
                  </a:cubicBezTo>
                  <a:cubicBezTo>
                    <a:pt x="14261" y="11"/>
                    <a:pt x="14173" y="1"/>
                    <a:pt x="14091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9"/>
            <p:cNvSpPr/>
            <p:nvPr/>
          </p:nvSpPr>
          <p:spPr>
            <a:xfrm>
              <a:off x="4628932" y="3976314"/>
              <a:ext cx="169404" cy="212797"/>
            </a:xfrm>
            <a:custGeom>
              <a:avLst/>
              <a:gdLst/>
              <a:ahLst/>
              <a:cxnLst/>
              <a:rect l="l" t="t" r="r" b="b"/>
              <a:pathLst>
                <a:path w="7355" h="9239" extrusionOk="0">
                  <a:moveTo>
                    <a:pt x="5027" y="1"/>
                  </a:moveTo>
                  <a:cubicBezTo>
                    <a:pt x="4848" y="1"/>
                    <a:pt x="4671" y="9"/>
                    <a:pt x="4493" y="27"/>
                  </a:cubicBezTo>
                  <a:cubicBezTo>
                    <a:pt x="4041" y="102"/>
                    <a:pt x="1406" y="931"/>
                    <a:pt x="251" y="6603"/>
                  </a:cubicBezTo>
                  <a:cubicBezTo>
                    <a:pt x="100" y="7481"/>
                    <a:pt x="0" y="8360"/>
                    <a:pt x="25" y="9238"/>
                  </a:cubicBezTo>
                  <a:lnTo>
                    <a:pt x="402" y="9238"/>
                  </a:lnTo>
                  <a:cubicBezTo>
                    <a:pt x="728" y="8134"/>
                    <a:pt x="1155" y="7055"/>
                    <a:pt x="1632" y="6026"/>
                  </a:cubicBezTo>
                  <a:lnTo>
                    <a:pt x="1606" y="6026"/>
                  </a:lnTo>
                  <a:cubicBezTo>
                    <a:pt x="1606" y="5147"/>
                    <a:pt x="1807" y="4319"/>
                    <a:pt x="2184" y="3541"/>
                  </a:cubicBezTo>
                  <a:lnTo>
                    <a:pt x="2184" y="3541"/>
                  </a:lnTo>
                  <a:lnTo>
                    <a:pt x="2133" y="3591"/>
                  </a:lnTo>
                  <a:cubicBezTo>
                    <a:pt x="2681" y="2583"/>
                    <a:pt x="4224" y="676"/>
                    <a:pt x="6378" y="676"/>
                  </a:cubicBezTo>
                  <a:cubicBezTo>
                    <a:pt x="6691" y="676"/>
                    <a:pt x="7016" y="716"/>
                    <a:pt x="7354" y="805"/>
                  </a:cubicBezTo>
                  <a:cubicBezTo>
                    <a:pt x="6902" y="579"/>
                    <a:pt x="6476" y="303"/>
                    <a:pt x="6049" y="27"/>
                  </a:cubicBezTo>
                  <a:lnTo>
                    <a:pt x="6024" y="77"/>
                  </a:lnTo>
                  <a:cubicBezTo>
                    <a:pt x="5683" y="29"/>
                    <a:pt x="5354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9"/>
            <p:cNvSpPr/>
            <p:nvPr/>
          </p:nvSpPr>
          <p:spPr>
            <a:xfrm>
              <a:off x="4624302" y="4189088"/>
              <a:ext cx="105235" cy="312390"/>
            </a:xfrm>
            <a:custGeom>
              <a:avLst/>
              <a:gdLst/>
              <a:ahLst/>
              <a:cxnLst/>
              <a:rect l="l" t="t" r="r" b="b"/>
              <a:pathLst>
                <a:path w="4569" h="13563" extrusionOk="0">
                  <a:moveTo>
                    <a:pt x="201" y="0"/>
                  </a:moveTo>
                  <a:cubicBezTo>
                    <a:pt x="201" y="2058"/>
                    <a:pt x="578" y="4016"/>
                    <a:pt x="377" y="6601"/>
                  </a:cubicBezTo>
                  <a:cubicBezTo>
                    <a:pt x="0" y="11370"/>
                    <a:pt x="1004" y="13453"/>
                    <a:pt x="3439" y="13554"/>
                  </a:cubicBezTo>
                  <a:cubicBezTo>
                    <a:pt x="3533" y="13560"/>
                    <a:pt x="3626" y="13563"/>
                    <a:pt x="3717" y="13563"/>
                  </a:cubicBezTo>
                  <a:cubicBezTo>
                    <a:pt x="3993" y="13563"/>
                    <a:pt x="4261" y="13535"/>
                    <a:pt x="4543" y="13478"/>
                  </a:cubicBezTo>
                  <a:cubicBezTo>
                    <a:pt x="4568" y="13177"/>
                    <a:pt x="4568" y="12976"/>
                    <a:pt x="4568" y="12976"/>
                  </a:cubicBezTo>
                  <a:cubicBezTo>
                    <a:pt x="4342" y="12926"/>
                    <a:pt x="4117" y="12801"/>
                    <a:pt x="3941" y="12650"/>
                  </a:cubicBezTo>
                  <a:cubicBezTo>
                    <a:pt x="3790" y="12424"/>
                    <a:pt x="4443" y="7329"/>
                    <a:pt x="4443" y="7329"/>
                  </a:cubicBezTo>
                  <a:lnTo>
                    <a:pt x="4443" y="7279"/>
                  </a:lnTo>
                  <a:cubicBezTo>
                    <a:pt x="753" y="6325"/>
                    <a:pt x="1707" y="577"/>
                    <a:pt x="1707" y="577"/>
                  </a:cubicBezTo>
                  <a:lnTo>
                    <a:pt x="1732" y="527"/>
                  </a:lnTo>
                  <a:cubicBezTo>
                    <a:pt x="1331" y="402"/>
                    <a:pt x="954" y="201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9"/>
            <p:cNvSpPr/>
            <p:nvPr/>
          </p:nvSpPr>
          <p:spPr>
            <a:xfrm>
              <a:off x="4665346" y="4019707"/>
              <a:ext cx="65919" cy="95401"/>
            </a:xfrm>
            <a:custGeom>
              <a:avLst/>
              <a:gdLst/>
              <a:ahLst/>
              <a:cxnLst/>
              <a:rect l="l" t="t" r="r" b="b"/>
              <a:pathLst>
                <a:path w="2862" h="4142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1607" y="251"/>
                    <a:pt x="803" y="1330"/>
                    <a:pt x="578" y="1657"/>
                  </a:cubicBezTo>
                  <a:cubicBezTo>
                    <a:pt x="201" y="2435"/>
                    <a:pt x="0" y="3263"/>
                    <a:pt x="25" y="4142"/>
                  </a:cubicBezTo>
                  <a:lnTo>
                    <a:pt x="51" y="4142"/>
                  </a:lnTo>
                  <a:cubicBezTo>
                    <a:pt x="1431" y="1205"/>
                    <a:pt x="2811" y="5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9"/>
            <p:cNvSpPr/>
            <p:nvPr/>
          </p:nvSpPr>
          <p:spPr>
            <a:xfrm>
              <a:off x="5024331" y="4096589"/>
              <a:ext cx="43969" cy="63616"/>
            </a:xfrm>
            <a:custGeom>
              <a:avLst/>
              <a:gdLst/>
              <a:ahLst/>
              <a:cxnLst/>
              <a:rect l="l" t="t" r="r" b="b"/>
              <a:pathLst>
                <a:path w="1909" h="2762" extrusionOk="0">
                  <a:moveTo>
                    <a:pt x="553" y="0"/>
                  </a:moveTo>
                  <a:cubicBezTo>
                    <a:pt x="176" y="854"/>
                    <a:pt x="1" y="1808"/>
                    <a:pt x="26" y="2761"/>
                  </a:cubicBezTo>
                  <a:lnTo>
                    <a:pt x="76" y="2761"/>
                  </a:lnTo>
                  <a:lnTo>
                    <a:pt x="1381" y="2460"/>
                  </a:lnTo>
                  <a:cubicBezTo>
                    <a:pt x="1381" y="2460"/>
                    <a:pt x="1908" y="1506"/>
                    <a:pt x="1858" y="1004"/>
                  </a:cubicBezTo>
                  <a:cubicBezTo>
                    <a:pt x="1858" y="954"/>
                    <a:pt x="1858" y="929"/>
                    <a:pt x="1858" y="879"/>
                  </a:cubicBezTo>
                  <a:cubicBezTo>
                    <a:pt x="1707" y="427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9"/>
            <p:cNvSpPr/>
            <p:nvPr/>
          </p:nvSpPr>
          <p:spPr>
            <a:xfrm>
              <a:off x="5077513" y="4191391"/>
              <a:ext cx="71124" cy="53205"/>
            </a:xfrm>
            <a:custGeom>
              <a:avLst/>
              <a:gdLst/>
              <a:ahLst/>
              <a:cxnLst/>
              <a:rect l="l" t="t" r="r" b="b"/>
              <a:pathLst>
                <a:path w="3088" h="2310" extrusionOk="0">
                  <a:moveTo>
                    <a:pt x="1758" y="1"/>
                  </a:moveTo>
                  <a:cubicBezTo>
                    <a:pt x="1231" y="126"/>
                    <a:pt x="729" y="327"/>
                    <a:pt x="277" y="628"/>
                  </a:cubicBezTo>
                  <a:cubicBezTo>
                    <a:pt x="1" y="904"/>
                    <a:pt x="26" y="1833"/>
                    <a:pt x="26" y="2059"/>
                  </a:cubicBezTo>
                  <a:lnTo>
                    <a:pt x="51" y="2059"/>
                  </a:lnTo>
                  <a:cubicBezTo>
                    <a:pt x="51" y="2034"/>
                    <a:pt x="51" y="2034"/>
                    <a:pt x="51" y="2008"/>
                  </a:cubicBezTo>
                  <a:cubicBezTo>
                    <a:pt x="88" y="1815"/>
                    <a:pt x="216" y="1743"/>
                    <a:pt x="385" y="1743"/>
                  </a:cubicBezTo>
                  <a:cubicBezTo>
                    <a:pt x="788" y="1743"/>
                    <a:pt x="1428" y="2151"/>
                    <a:pt x="1657" y="2310"/>
                  </a:cubicBezTo>
                  <a:cubicBezTo>
                    <a:pt x="1381" y="2109"/>
                    <a:pt x="578" y="1481"/>
                    <a:pt x="829" y="1155"/>
                  </a:cubicBezTo>
                  <a:cubicBezTo>
                    <a:pt x="909" y="1052"/>
                    <a:pt x="1047" y="1012"/>
                    <a:pt x="1213" y="1012"/>
                  </a:cubicBezTo>
                  <a:cubicBezTo>
                    <a:pt x="1777" y="1012"/>
                    <a:pt x="2671" y="1473"/>
                    <a:pt x="2787" y="1532"/>
                  </a:cubicBezTo>
                  <a:cubicBezTo>
                    <a:pt x="2686" y="1456"/>
                    <a:pt x="2034" y="854"/>
                    <a:pt x="2511" y="528"/>
                  </a:cubicBezTo>
                  <a:cubicBezTo>
                    <a:pt x="2599" y="477"/>
                    <a:pt x="2693" y="452"/>
                    <a:pt x="2790" y="452"/>
                  </a:cubicBezTo>
                  <a:cubicBezTo>
                    <a:pt x="2887" y="452"/>
                    <a:pt x="2988" y="477"/>
                    <a:pt x="3088" y="528"/>
                  </a:cubicBezTo>
                  <a:lnTo>
                    <a:pt x="3088" y="452"/>
                  </a:lnTo>
                  <a:cubicBezTo>
                    <a:pt x="3038" y="452"/>
                    <a:pt x="2887" y="377"/>
                    <a:pt x="2686" y="277"/>
                  </a:cubicBezTo>
                  <a:cubicBezTo>
                    <a:pt x="2385" y="151"/>
                    <a:pt x="2084" y="51"/>
                    <a:pt x="1758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9"/>
            <p:cNvSpPr/>
            <p:nvPr/>
          </p:nvSpPr>
          <p:spPr>
            <a:xfrm>
              <a:off x="5238809" y="4096589"/>
              <a:ext cx="37589" cy="67646"/>
            </a:xfrm>
            <a:custGeom>
              <a:avLst/>
              <a:gdLst/>
              <a:ahLst/>
              <a:cxnLst/>
              <a:rect l="l" t="t" r="r" b="b"/>
              <a:pathLst>
                <a:path w="1632" h="2937" extrusionOk="0">
                  <a:moveTo>
                    <a:pt x="1130" y="0"/>
                  </a:moveTo>
                  <a:cubicBezTo>
                    <a:pt x="1130" y="0"/>
                    <a:pt x="0" y="753"/>
                    <a:pt x="76" y="1180"/>
                  </a:cubicBezTo>
                  <a:cubicBezTo>
                    <a:pt x="76" y="1180"/>
                    <a:pt x="76" y="1180"/>
                    <a:pt x="76" y="1205"/>
                  </a:cubicBezTo>
                  <a:cubicBezTo>
                    <a:pt x="176" y="1582"/>
                    <a:pt x="678" y="2736"/>
                    <a:pt x="753" y="2937"/>
                  </a:cubicBezTo>
                  <a:cubicBezTo>
                    <a:pt x="1130" y="2560"/>
                    <a:pt x="1431" y="2084"/>
                    <a:pt x="1632" y="1582"/>
                  </a:cubicBezTo>
                  <a:cubicBezTo>
                    <a:pt x="1531" y="1029"/>
                    <a:pt x="1381" y="502"/>
                    <a:pt x="115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9"/>
            <p:cNvSpPr/>
            <p:nvPr/>
          </p:nvSpPr>
          <p:spPr>
            <a:xfrm>
              <a:off x="5109896" y="4072336"/>
              <a:ext cx="89619" cy="80982"/>
            </a:xfrm>
            <a:custGeom>
              <a:avLst/>
              <a:gdLst/>
              <a:ahLst/>
              <a:cxnLst/>
              <a:rect l="l" t="t" r="r" b="b"/>
              <a:pathLst>
                <a:path w="3891" h="3516" extrusionOk="0">
                  <a:moveTo>
                    <a:pt x="1830" y="1"/>
                  </a:moveTo>
                  <a:cubicBezTo>
                    <a:pt x="1367" y="1"/>
                    <a:pt x="883" y="49"/>
                    <a:pt x="728" y="175"/>
                  </a:cubicBezTo>
                  <a:cubicBezTo>
                    <a:pt x="327" y="526"/>
                    <a:pt x="0" y="1857"/>
                    <a:pt x="101" y="2233"/>
                  </a:cubicBezTo>
                  <a:cubicBezTo>
                    <a:pt x="198" y="2624"/>
                    <a:pt x="1129" y="3515"/>
                    <a:pt x="1618" y="3515"/>
                  </a:cubicBezTo>
                  <a:cubicBezTo>
                    <a:pt x="1632" y="3515"/>
                    <a:pt x="1644" y="3514"/>
                    <a:pt x="1657" y="3513"/>
                  </a:cubicBezTo>
                  <a:cubicBezTo>
                    <a:pt x="2159" y="3463"/>
                    <a:pt x="3514" y="2810"/>
                    <a:pt x="3765" y="2208"/>
                  </a:cubicBezTo>
                  <a:cubicBezTo>
                    <a:pt x="3765" y="2183"/>
                    <a:pt x="3790" y="2133"/>
                    <a:pt x="3790" y="2108"/>
                  </a:cubicBezTo>
                  <a:cubicBezTo>
                    <a:pt x="3891" y="1505"/>
                    <a:pt x="3138" y="250"/>
                    <a:pt x="2761" y="100"/>
                  </a:cubicBezTo>
                  <a:lnTo>
                    <a:pt x="2711" y="75"/>
                  </a:lnTo>
                  <a:cubicBezTo>
                    <a:pt x="2545" y="30"/>
                    <a:pt x="2194" y="1"/>
                    <a:pt x="1830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9"/>
            <p:cNvSpPr/>
            <p:nvPr/>
          </p:nvSpPr>
          <p:spPr>
            <a:xfrm>
              <a:off x="5087348" y="4020190"/>
              <a:ext cx="122579" cy="56176"/>
            </a:xfrm>
            <a:custGeom>
              <a:avLst/>
              <a:gdLst/>
              <a:ahLst/>
              <a:cxnLst/>
              <a:rect l="l" t="t" r="r" b="b"/>
              <a:pathLst>
                <a:path w="5322" h="2439" extrusionOk="0">
                  <a:moveTo>
                    <a:pt x="3123" y="1"/>
                  </a:moveTo>
                  <a:cubicBezTo>
                    <a:pt x="2696" y="1"/>
                    <a:pt x="2233" y="48"/>
                    <a:pt x="1732" y="155"/>
                  </a:cubicBezTo>
                  <a:cubicBezTo>
                    <a:pt x="1130" y="280"/>
                    <a:pt x="553" y="481"/>
                    <a:pt x="0" y="808"/>
                  </a:cubicBezTo>
                  <a:lnTo>
                    <a:pt x="26" y="858"/>
                  </a:lnTo>
                  <a:lnTo>
                    <a:pt x="1707" y="2439"/>
                  </a:lnTo>
                  <a:cubicBezTo>
                    <a:pt x="1862" y="2298"/>
                    <a:pt x="2348" y="2252"/>
                    <a:pt x="2812" y="2252"/>
                  </a:cubicBezTo>
                  <a:cubicBezTo>
                    <a:pt x="3175" y="2252"/>
                    <a:pt x="3525" y="2280"/>
                    <a:pt x="3690" y="2313"/>
                  </a:cubicBezTo>
                  <a:lnTo>
                    <a:pt x="3841" y="2313"/>
                  </a:lnTo>
                  <a:lnTo>
                    <a:pt x="5321" y="506"/>
                  </a:lnTo>
                  <a:cubicBezTo>
                    <a:pt x="4730" y="202"/>
                    <a:pt x="4003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9"/>
            <p:cNvSpPr/>
            <p:nvPr/>
          </p:nvSpPr>
          <p:spPr>
            <a:xfrm>
              <a:off x="5024906" y="4153249"/>
              <a:ext cx="76906" cy="110418"/>
            </a:xfrm>
            <a:custGeom>
              <a:avLst/>
              <a:gdLst/>
              <a:ahLst/>
              <a:cxnLst/>
              <a:rect l="l" t="t" r="r" b="b"/>
              <a:pathLst>
                <a:path w="3339" h="4794" extrusionOk="0">
                  <a:moveTo>
                    <a:pt x="1356" y="0"/>
                  </a:moveTo>
                  <a:lnTo>
                    <a:pt x="51" y="301"/>
                  </a:lnTo>
                  <a:lnTo>
                    <a:pt x="1" y="301"/>
                  </a:lnTo>
                  <a:cubicBezTo>
                    <a:pt x="76" y="2108"/>
                    <a:pt x="955" y="3815"/>
                    <a:pt x="2536" y="4593"/>
                  </a:cubicBezTo>
                  <a:cubicBezTo>
                    <a:pt x="2575" y="4565"/>
                    <a:pt x="2625" y="4553"/>
                    <a:pt x="2682" y="4553"/>
                  </a:cubicBezTo>
                  <a:cubicBezTo>
                    <a:pt x="2882" y="4553"/>
                    <a:pt x="3163" y="4696"/>
                    <a:pt x="3339" y="4794"/>
                  </a:cubicBezTo>
                  <a:cubicBezTo>
                    <a:pt x="2988" y="4593"/>
                    <a:pt x="2310" y="4116"/>
                    <a:pt x="2310" y="3715"/>
                  </a:cubicBezTo>
                  <a:lnTo>
                    <a:pt x="2285" y="3715"/>
                  </a:lnTo>
                  <a:cubicBezTo>
                    <a:pt x="2285" y="3489"/>
                    <a:pt x="2260" y="2560"/>
                    <a:pt x="2561" y="2259"/>
                  </a:cubicBezTo>
                  <a:cubicBezTo>
                    <a:pt x="2109" y="1556"/>
                    <a:pt x="1708" y="778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9"/>
            <p:cNvSpPr/>
            <p:nvPr/>
          </p:nvSpPr>
          <p:spPr>
            <a:xfrm>
              <a:off x="5037045" y="4038778"/>
              <a:ext cx="89642" cy="85013"/>
            </a:xfrm>
            <a:custGeom>
              <a:avLst/>
              <a:gdLst/>
              <a:ahLst/>
              <a:cxnLst/>
              <a:rect l="l" t="t" r="r" b="b"/>
              <a:pathLst>
                <a:path w="3892" h="3691" extrusionOk="0">
                  <a:moveTo>
                    <a:pt x="2184" y="1"/>
                  </a:moveTo>
                  <a:cubicBezTo>
                    <a:pt x="1206" y="578"/>
                    <a:pt x="428" y="1456"/>
                    <a:pt x="1" y="2510"/>
                  </a:cubicBezTo>
                  <a:lnTo>
                    <a:pt x="26" y="2510"/>
                  </a:lnTo>
                  <a:cubicBezTo>
                    <a:pt x="26" y="2510"/>
                    <a:pt x="1155" y="2937"/>
                    <a:pt x="1306" y="3389"/>
                  </a:cubicBezTo>
                  <a:cubicBezTo>
                    <a:pt x="1306" y="3439"/>
                    <a:pt x="1306" y="3464"/>
                    <a:pt x="1306" y="3514"/>
                  </a:cubicBezTo>
                  <a:lnTo>
                    <a:pt x="1431" y="3514"/>
                  </a:lnTo>
                  <a:lnTo>
                    <a:pt x="3264" y="3690"/>
                  </a:lnTo>
                  <a:cubicBezTo>
                    <a:pt x="3163" y="3314"/>
                    <a:pt x="3490" y="1958"/>
                    <a:pt x="3891" y="1632"/>
                  </a:cubicBezTo>
                  <a:lnTo>
                    <a:pt x="2210" y="5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9"/>
            <p:cNvSpPr/>
            <p:nvPr/>
          </p:nvSpPr>
          <p:spPr>
            <a:xfrm>
              <a:off x="5173489" y="4032421"/>
              <a:ext cx="91923" cy="91370"/>
            </a:xfrm>
            <a:custGeom>
              <a:avLst/>
              <a:gdLst/>
              <a:ahLst/>
              <a:cxnLst/>
              <a:rect l="l" t="t" r="r" b="b"/>
              <a:pathLst>
                <a:path w="3991" h="3967" extrusionOk="0">
                  <a:moveTo>
                    <a:pt x="1607" y="0"/>
                  </a:moveTo>
                  <a:lnTo>
                    <a:pt x="101" y="1808"/>
                  </a:lnTo>
                  <a:lnTo>
                    <a:pt x="0" y="1808"/>
                  </a:lnTo>
                  <a:cubicBezTo>
                    <a:pt x="377" y="1958"/>
                    <a:pt x="1130" y="3213"/>
                    <a:pt x="1029" y="3815"/>
                  </a:cubicBezTo>
                  <a:cubicBezTo>
                    <a:pt x="1029" y="3866"/>
                    <a:pt x="1004" y="3891"/>
                    <a:pt x="1004" y="3941"/>
                  </a:cubicBezTo>
                  <a:lnTo>
                    <a:pt x="1105" y="3966"/>
                  </a:lnTo>
                  <a:lnTo>
                    <a:pt x="2912" y="3966"/>
                  </a:lnTo>
                  <a:cubicBezTo>
                    <a:pt x="2836" y="3539"/>
                    <a:pt x="3966" y="2786"/>
                    <a:pt x="3966" y="2786"/>
                  </a:cubicBezTo>
                  <a:lnTo>
                    <a:pt x="3991" y="2786"/>
                  </a:lnTo>
                  <a:cubicBezTo>
                    <a:pt x="3966" y="2711"/>
                    <a:pt x="3916" y="2611"/>
                    <a:pt x="3890" y="2510"/>
                  </a:cubicBezTo>
                  <a:cubicBezTo>
                    <a:pt x="3439" y="1456"/>
                    <a:pt x="2610" y="553"/>
                    <a:pt x="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9"/>
            <p:cNvSpPr/>
            <p:nvPr/>
          </p:nvSpPr>
          <p:spPr>
            <a:xfrm>
              <a:off x="5056138" y="4119714"/>
              <a:ext cx="91923" cy="86165"/>
            </a:xfrm>
            <a:custGeom>
              <a:avLst/>
              <a:gdLst/>
              <a:ahLst/>
              <a:cxnLst/>
              <a:rect l="l" t="t" r="r" b="b"/>
              <a:pathLst>
                <a:path w="3991" h="3741" extrusionOk="0">
                  <a:moveTo>
                    <a:pt x="477" y="0"/>
                  </a:moveTo>
                  <a:cubicBezTo>
                    <a:pt x="527" y="502"/>
                    <a:pt x="0" y="1456"/>
                    <a:pt x="0" y="1456"/>
                  </a:cubicBezTo>
                  <a:cubicBezTo>
                    <a:pt x="326" y="2234"/>
                    <a:pt x="728" y="3012"/>
                    <a:pt x="1205" y="3740"/>
                  </a:cubicBezTo>
                  <a:cubicBezTo>
                    <a:pt x="1657" y="3439"/>
                    <a:pt x="2159" y="3238"/>
                    <a:pt x="2686" y="3113"/>
                  </a:cubicBezTo>
                  <a:cubicBezTo>
                    <a:pt x="3012" y="3163"/>
                    <a:pt x="3313" y="3263"/>
                    <a:pt x="3614" y="3389"/>
                  </a:cubicBezTo>
                  <a:lnTo>
                    <a:pt x="3991" y="1456"/>
                  </a:lnTo>
                  <a:lnTo>
                    <a:pt x="3991" y="1456"/>
                  </a:lnTo>
                  <a:cubicBezTo>
                    <a:pt x="3977" y="1457"/>
                    <a:pt x="3964" y="1458"/>
                    <a:pt x="3950" y="1458"/>
                  </a:cubicBezTo>
                  <a:cubicBezTo>
                    <a:pt x="3417" y="1458"/>
                    <a:pt x="2533" y="543"/>
                    <a:pt x="2435" y="176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9"/>
            <p:cNvSpPr/>
            <p:nvPr/>
          </p:nvSpPr>
          <p:spPr>
            <a:xfrm>
              <a:off x="5065950" y="4759649"/>
              <a:ext cx="139922" cy="96690"/>
            </a:xfrm>
            <a:custGeom>
              <a:avLst/>
              <a:gdLst/>
              <a:ahLst/>
              <a:cxnLst/>
              <a:rect l="l" t="t" r="r" b="b"/>
              <a:pathLst>
                <a:path w="6075" h="4198" extrusionOk="0">
                  <a:moveTo>
                    <a:pt x="6075" y="1"/>
                  </a:moveTo>
                  <a:cubicBezTo>
                    <a:pt x="5180" y="373"/>
                    <a:pt x="4023" y="484"/>
                    <a:pt x="2957" y="484"/>
                  </a:cubicBezTo>
                  <a:cubicBezTo>
                    <a:pt x="1511" y="484"/>
                    <a:pt x="232" y="281"/>
                    <a:pt x="1" y="252"/>
                  </a:cubicBezTo>
                  <a:lnTo>
                    <a:pt x="1" y="252"/>
                  </a:lnTo>
                  <a:cubicBezTo>
                    <a:pt x="26" y="1431"/>
                    <a:pt x="101" y="2762"/>
                    <a:pt x="202" y="3791"/>
                  </a:cubicBezTo>
                  <a:cubicBezTo>
                    <a:pt x="293" y="3809"/>
                    <a:pt x="1695" y="4198"/>
                    <a:pt x="3224" y="4198"/>
                  </a:cubicBezTo>
                  <a:cubicBezTo>
                    <a:pt x="3801" y="4198"/>
                    <a:pt x="4396" y="4142"/>
                    <a:pt x="4945" y="3991"/>
                  </a:cubicBezTo>
                  <a:cubicBezTo>
                    <a:pt x="4945" y="3991"/>
                    <a:pt x="5523" y="2084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9"/>
            <p:cNvSpPr/>
            <p:nvPr/>
          </p:nvSpPr>
          <p:spPr>
            <a:xfrm>
              <a:off x="4771710" y="4744632"/>
              <a:ext cx="146279" cy="113020"/>
            </a:xfrm>
            <a:custGeom>
              <a:avLst/>
              <a:gdLst/>
              <a:ahLst/>
              <a:cxnLst/>
              <a:rect l="l" t="t" r="r" b="b"/>
              <a:pathLst>
                <a:path w="6351" h="4907" extrusionOk="0">
                  <a:moveTo>
                    <a:pt x="1" y="0"/>
                  </a:moveTo>
                  <a:cubicBezTo>
                    <a:pt x="76" y="1355"/>
                    <a:pt x="151" y="3037"/>
                    <a:pt x="302" y="4192"/>
                  </a:cubicBezTo>
                  <a:lnTo>
                    <a:pt x="327" y="4192"/>
                  </a:lnTo>
                  <a:cubicBezTo>
                    <a:pt x="327" y="4192"/>
                    <a:pt x="2897" y="4906"/>
                    <a:pt x="4533" y="4906"/>
                  </a:cubicBezTo>
                  <a:cubicBezTo>
                    <a:pt x="4884" y="4906"/>
                    <a:pt x="5192" y="4874"/>
                    <a:pt x="5422" y="4794"/>
                  </a:cubicBezTo>
                  <a:lnTo>
                    <a:pt x="6351" y="753"/>
                  </a:lnTo>
                  <a:lnTo>
                    <a:pt x="6351" y="728"/>
                  </a:lnTo>
                  <a:cubicBezTo>
                    <a:pt x="5979" y="776"/>
                    <a:pt x="5590" y="797"/>
                    <a:pt x="5194" y="797"/>
                  </a:cubicBezTo>
                  <a:cubicBezTo>
                    <a:pt x="2915" y="797"/>
                    <a:pt x="428" y="10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9"/>
            <p:cNvSpPr/>
            <p:nvPr/>
          </p:nvSpPr>
          <p:spPr>
            <a:xfrm>
              <a:off x="5071156" y="4846942"/>
              <a:ext cx="145704" cy="49750"/>
            </a:xfrm>
            <a:custGeom>
              <a:avLst/>
              <a:gdLst/>
              <a:ahLst/>
              <a:cxnLst/>
              <a:rect l="l" t="t" r="r" b="b"/>
              <a:pathLst>
                <a:path w="6326" h="2160" extrusionOk="0">
                  <a:moveTo>
                    <a:pt x="1" y="1"/>
                  </a:moveTo>
                  <a:cubicBezTo>
                    <a:pt x="76" y="804"/>
                    <a:pt x="227" y="1406"/>
                    <a:pt x="402" y="1557"/>
                  </a:cubicBezTo>
                  <a:cubicBezTo>
                    <a:pt x="940" y="1992"/>
                    <a:pt x="2704" y="2159"/>
                    <a:pt x="4119" y="2159"/>
                  </a:cubicBezTo>
                  <a:cubicBezTo>
                    <a:pt x="5150" y="2159"/>
                    <a:pt x="5997" y="2071"/>
                    <a:pt x="6050" y="1933"/>
                  </a:cubicBezTo>
                  <a:cubicBezTo>
                    <a:pt x="6326" y="1180"/>
                    <a:pt x="4719" y="201"/>
                    <a:pt x="4719" y="201"/>
                  </a:cubicBezTo>
                  <a:cubicBezTo>
                    <a:pt x="4170" y="352"/>
                    <a:pt x="3575" y="408"/>
                    <a:pt x="2999" y="408"/>
                  </a:cubicBezTo>
                  <a:cubicBezTo>
                    <a:pt x="1470" y="408"/>
                    <a:pt x="7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9"/>
            <p:cNvSpPr/>
            <p:nvPr/>
          </p:nvSpPr>
          <p:spPr>
            <a:xfrm>
              <a:off x="4778067" y="4841161"/>
              <a:ext cx="145128" cy="58387"/>
            </a:xfrm>
            <a:custGeom>
              <a:avLst/>
              <a:gdLst/>
              <a:ahLst/>
              <a:cxnLst/>
              <a:rect l="l" t="t" r="r" b="b"/>
              <a:pathLst>
                <a:path w="6301" h="2535" extrusionOk="0">
                  <a:moveTo>
                    <a:pt x="1" y="1"/>
                  </a:moveTo>
                  <a:cubicBezTo>
                    <a:pt x="101" y="703"/>
                    <a:pt x="201" y="1180"/>
                    <a:pt x="302" y="1306"/>
                  </a:cubicBezTo>
                  <a:cubicBezTo>
                    <a:pt x="722" y="1726"/>
                    <a:pt x="3927" y="2535"/>
                    <a:pt x="5250" y="2535"/>
                  </a:cubicBezTo>
                  <a:cubicBezTo>
                    <a:pt x="5506" y="2535"/>
                    <a:pt x="5692" y="2504"/>
                    <a:pt x="5773" y="2435"/>
                  </a:cubicBezTo>
                  <a:cubicBezTo>
                    <a:pt x="6300" y="2008"/>
                    <a:pt x="5146" y="603"/>
                    <a:pt x="5146" y="603"/>
                  </a:cubicBezTo>
                  <a:cubicBezTo>
                    <a:pt x="4916" y="683"/>
                    <a:pt x="4608" y="715"/>
                    <a:pt x="4257" y="715"/>
                  </a:cubicBezTo>
                  <a:cubicBezTo>
                    <a:pt x="2621" y="715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9"/>
            <p:cNvSpPr/>
            <p:nvPr/>
          </p:nvSpPr>
          <p:spPr>
            <a:xfrm>
              <a:off x="4720831" y="4449217"/>
              <a:ext cx="550362" cy="258586"/>
            </a:xfrm>
            <a:custGeom>
              <a:avLst/>
              <a:gdLst/>
              <a:ahLst/>
              <a:cxnLst/>
              <a:rect l="l" t="t" r="r" b="b"/>
              <a:pathLst>
                <a:path w="23895" h="11227" extrusionOk="0">
                  <a:moveTo>
                    <a:pt x="23845" y="1"/>
                  </a:moveTo>
                  <a:cubicBezTo>
                    <a:pt x="22389" y="879"/>
                    <a:pt x="19327" y="2134"/>
                    <a:pt x="14232" y="2711"/>
                  </a:cubicBezTo>
                  <a:cubicBezTo>
                    <a:pt x="12733" y="2887"/>
                    <a:pt x="11260" y="2961"/>
                    <a:pt x="9862" y="2961"/>
                  </a:cubicBezTo>
                  <a:cubicBezTo>
                    <a:pt x="5479" y="2961"/>
                    <a:pt x="1830" y="2240"/>
                    <a:pt x="402" y="1707"/>
                  </a:cubicBezTo>
                  <a:cubicBezTo>
                    <a:pt x="402" y="1707"/>
                    <a:pt x="377" y="1883"/>
                    <a:pt x="352" y="2209"/>
                  </a:cubicBezTo>
                  <a:cubicBezTo>
                    <a:pt x="277" y="3941"/>
                    <a:pt x="1" y="9613"/>
                    <a:pt x="453" y="10015"/>
                  </a:cubicBezTo>
                  <a:cubicBezTo>
                    <a:pt x="704" y="10241"/>
                    <a:pt x="1356" y="10467"/>
                    <a:pt x="2184" y="10642"/>
                  </a:cubicBezTo>
                  <a:cubicBezTo>
                    <a:pt x="3644" y="10967"/>
                    <a:pt x="5724" y="11226"/>
                    <a:pt x="7394" y="11226"/>
                  </a:cubicBezTo>
                  <a:cubicBezTo>
                    <a:pt x="8051" y="11226"/>
                    <a:pt x="8644" y="11186"/>
                    <a:pt x="9112" y="11094"/>
                  </a:cubicBezTo>
                  <a:cubicBezTo>
                    <a:pt x="9639" y="10994"/>
                    <a:pt x="10015" y="10843"/>
                    <a:pt x="10116" y="10592"/>
                  </a:cubicBezTo>
                  <a:cubicBezTo>
                    <a:pt x="10643" y="9463"/>
                    <a:pt x="11270" y="5271"/>
                    <a:pt x="11270" y="5271"/>
                  </a:cubicBezTo>
                  <a:cubicBezTo>
                    <a:pt x="11270" y="5271"/>
                    <a:pt x="12324" y="5171"/>
                    <a:pt x="13454" y="4945"/>
                  </a:cubicBezTo>
                  <a:lnTo>
                    <a:pt x="13454" y="4995"/>
                  </a:lnTo>
                  <a:cubicBezTo>
                    <a:pt x="13454" y="4995"/>
                    <a:pt x="13429" y="10366"/>
                    <a:pt x="13680" y="10668"/>
                  </a:cubicBezTo>
                  <a:cubicBezTo>
                    <a:pt x="13755" y="10793"/>
                    <a:pt x="14257" y="10893"/>
                    <a:pt x="14960" y="10944"/>
                  </a:cubicBezTo>
                  <a:cubicBezTo>
                    <a:pt x="15765" y="11006"/>
                    <a:pt x="16573" y="11037"/>
                    <a:pt x="17382" y="11037"/>
                  </a:cubicBezTo>
                  <a:cubicBezTo>
                    <a:pt x="18843" y="11037"/>
                    <a:pt x="20308" y="10937"/>
                    <a:pt x="21761" y="10743"/>
                  </a:cubicBezTo>
                  <a:cubicBezTo>
                    <a:pt x="22464" y="10642"/>
                    <a:pt x="22966" y="10492"/>
                    <a:pt x="23117" y="10316"/>
                  </a:cubicBezTo>
                  <a:cubicBezTo>
                    <a:pt x="23820" y="9463"/>
                    <a:pt x="23895" y="76"/>
                    <a:pt x="23895" y="76"/>
                  </a:cubicBezTo>
                  <a:lnTo>
                    <a:pt x="23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9"/>
            <p:cNvSpPr/>
            <p:nvPr/>
          </p:nvSpPr>
          <p:spPr>
            <a:xfrm>
              <a:off x="4638168" y="4019269"/>
              <a:ext cx="182118" cy="203354"/>
            </a:xfrm>
            <a:custGeom>
              <a:avLst/>
              <a:gdLst/>
              <a:ahLst/>
              <a:cxnLst/>
              <a:rect l="l" t="t" r="r" b="b"/>
              <a:pathLst>
                <a:path w="7907" h="8829" extrusionOk="0">
                  <a:moveTo>
                    <a:pt x="4555" y="1"/>
                  </a:moveTo>
                  <a:cubicBezTo>
                    <a:pt x="4391" y="1"/>
                    <a:pt x="4228" y="15"/>
                    <a:pt x="4067" y="44"/>
                  </a:cubicBezTo>
                  <a:cubicBezTo>
                    <a:pt x="3991" y="95"/>
                    <a:pt x="2611" y="1224"/>
                    <a:pt x="1231" y="4161"/>
                  </a:cubicBezTo>
                  <a:cubicBezTo>
                    <a:pt x="754" y="5215"/>
                    <a:pt x="327" y="6294"/>
                    <a:pt x="1" y="7398"/>
                  </a:cubicBezTo>
                  <a:cubicBezTo>
                    <a:pt x="352" y="7599"/>
                    <a:pt x="729" y="7775"/>
                    <a:pt x="1130" y="7925"/>
                  </a:cubicBezTo>
                  <a:cubicBezTo>
                    <a:pt x="2488" y="8432"/>
                    <a:pt x="3929" y="8685"/>
                    <a:pt x="5378" y="8685"/>
                  </a:cubicBezTo>
                  <a:cubicBezTo>
                    <a:pt x="5510" y="8685"/>
                    <a:pt x="5642" y="8683"/>
                    <a:pt x="5773" y="8678"/>
                  </a:cubicBezTo>
                  <a:lnTo>
                    <a:pt x="5799" y="8829"/>
                  </a:lnTo>
                  <a:cubicBezTo>
                    <a:pt x="6351" y="8352"/>
                    <a:pt x="6878" y="7825"/>
                    <a:pt x="7304" y="7223"/>
                  </a:cubicBezTo>
                  <a:cubicBezTo>
                    <a:pt x="7505" y="6796"/>
                    <a:pt x="7681" y="6344"/>
                    <a:pt x="7806" y="5892"/>
                  </a:cubicBezTo>
                  <a:cubicBezTo>
                    <a:pt x="7806" y="5892"/>
                    <a:pt x="7907" y="1149"/>
                    <a:pt x="5723" y="245"/>
                  </a:cubicBezTo>
                  <a:cubicBezTo>
                    <a:pt x="5350" y="85"/>
                    <a:pt x="4951" y="1"/>
                    <a:pt x="4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9"/>
            <p:cNvSpPr/>
            <p:nvPr/>
          </p:nvSpPr>
          <p:spPr>
            <a:xfrm>
              <a:off x="4711595" y="3993864"/>
              <a:ext cx="585624" cy="523229"/>
            </a:xfrm>
            <a:custGeom>
              <a:avLst/>
              <a:gdLst/>
              <a:ahLst/>
              <a:cxnLst/>
              <a:rect l="l" t="t" r="r" b="b"/>
              <a:pathLst>
                <a:path w="25426" h="22717" extrusionOk="0">
                  <a:moveTo>
                    <a:pt x="19264" y="1"/>
                  </a:moveTo>
                  <a:cubicBezTo>
                    <a:pt x="18768" y="1"/>
                    <a:pt x="18473" y="93"/>
                    <a:pt x="18473" y="93"/>
                  </a:cubicBezTo>
                  <a:cubicBezTo>
                    <a:pt x="17118" y="746"/>
                    <a:pt x="15687" y="1223"/>
                    <a:pt x="14206" y="1499"/>
                  </a:cubicBezTo>
                  <a:cubicBezTo>
                    <a:pt x="14281" y="1800"/>
                    <a:pt x="14482" y="3507"/>
                    <a:pt x="12499" y="3783"/>
                  </a:cubicBezTo>
                  <a:cubicBezTo>
                    <a:pt x="12343" y="3805"/>
                    <a:pt x="12190" y="3815"/>
                    <a:pt x="12040" y="3815"/>
                  </a:cubicBezTo>
                  <a:cubicBezTo>
                    <a:pt x="9976" y="3815"/>
                    <a:pt x="8544" y="1853"/>
                    <a:pt x="8333" y="1549"/>
                  </a:cubicBezTo>
                  <a:cubicBezTo>
                    <a:pt x="7204" y="1348"/>
                    <a:pt x="6074" y="1047"/>
                    <a:pt x="5020" y="620"/>
                  </a:cubicBezTo>
                  <a:lnTo>
                    <a:pt x="5020" y="620"/>
                  </a:lnTo>
                  <a:cubicBezTo>
                    <a:pt x="7429" y="2302"/>
                    <a:pt x="7957" y="6418"/>
                    <a:pt x="8007" y="6920"/>
                  </a:cubicBezTo>
                  <a:cubicBezTo>
                    <a:pt x="8082" y="6945"/>
                    <a:pt x="8157" y="7020"/>
                    <a:pt x="8208" y="7096"/>
                  </a:cubicBezTo>
                  <a:cubicBezTo>
                    <a:pt x="8358" y="7347"/>
                    <a:pt x="8408" y="7673"/>
                    <a:pt x="8308" y="7974"/>
                  </a:cubicBezTo>
                  <a:lnTo>
                    <a:pt x="8358" y="7974"/>
                  </a:lnTo>
                  <a:cubicBezTo>
                    <a:pt x="8358" y="7974"/>
                    <a:pt x="8407" y="7950"/>
                    <a:pt x="8479" y="7950"/>
                  </a:cubicBezTo>
                  <a:cubicBezTo>
                    <a:pt x="8613" y="7950"/>
                    <a:pt x="8830" y="8035"/>
                    <a:pt x="8961" y="8526"/>
                  </a:cubicBezTo>
                  <a:cubicBezTo>
                    <a:pt x="9155" y="9257"/>
                    <a:pt x="5875" y="15874"/>
                    <a:pt x="1667" y="15874"/>
                  </a:cubicBezTo>
                  <a:cubicBezTo>
                    <a:pt x="1539" y="15874"/>
                    <a:pt x="1410" y="15868"/>
                    <a:pt x="1280" y="15855"/>
                  </a:cubicBezTo>
                  <a:cubicBezTo>
                    <a:pt x="1054" y="15830"/>
                    <a:pt x="854" y="15805"/>
                    <a:pt x="653" y="15755"/>
                  </a:cubicBezTo>
                  <a:lnTo>
                    <a:pt x="653" y="15780"/>
                  </a:lnTo>
                  <a:cubicBezTo>
                    <a:pt x="653" y="15780"/>
                    <a:pt x="0" y="20900"/>
                    <a:pt x="151" y="21126"/>
                  </a:cubicBezTo>
                  <a:cubicBezTo>
                    <a:pt x="327" y="21277"/>
                    <a:pt x="552" y="21402"/>
                    <a:pt x="778" y="21452"/>
                  </a:cubicBezTo>
                  <a:cubicBezTo>
                    <a:pt x="2216" y="21989"/>
                    <a:pt x="5911" y="22717"/>
                    <a:pt x="10350" y="22717"/>
                  </a:cubicBezTo>
                  <a:cubicBezTo>
                    <a:pt x="11722" y="22717"/>
                    <a:pt x="13164" y="22647"/>
                    <a:pt x="14633" y="22481"/>
                  </a:cubicBezTo>
                  <a:cubicBezTo>
                    <a:pt x="19703" y="21879"/>
                    <a:pt x="22765" y="20624"/>
                    <a:pt x="24221" y="19771"/>
                  </a:cubicBezTo>
                  <a:cubicBezTo>
                    <a:pt x="24898" y="19369"/>
                    <a:pt x="25225" y="19043"/>
                    <a:pt x="25275" y="18917"/>
                  </a:cubicBezTo>
                  <a:cubicBezTo>
                    <a:pt x="25425" y="18491"/>
                    <a:pt x="23794" y="12868"/>
                    <a:pt x="23794" y="12868"/>
                  </a:cubicBezTo>
                  <a:lnTo>
                    <a:pt x="23769" y="12818"/>
                  </a:lnTo>
                  <a:cubicBezTo>
                    <a:pt x="22672" y="13405"/>
                    <a:pt x="21477" y="13637"/>
                    <a:pt x="20363" y="13637"/>
                  </a:cubicBezTo>
                  <a:cubicBezTo>
                    <a:pt x="18188" y="13637"/>
                    <a:pt x="16321" y="12753"/>
                    <a:pt x="16089" y="11890"/>
                  </a:cubicBezTo>
                  <a:cubicBezTo>
                    <a:pt x="16013" y="11664"/>
                    <a:pt x="16038" y="11538"/>
                    <a:pt x="16139" y="11488"/>
                  </a:cubicBezTo>
                  <a:cubicBezTo>
                    <a:pt x="14532" y="10735"/>
                    <a:pt x="13679" y="9028"/>
                    <a:pt x="13604" y="7221"/>
                  </a:cubicBezTo>
                  <a:cubicBezTo>
                    <a:pt x="13554" y="6268"/>
                    <a:pt x="13729" y="5314"/>
                    <a:pt x="14106" y="4460"/>
                  </a:cubicBezTo>
                  <a:cubicBezTo>
                    <a:pt x="14558" y="3406"/>
                    <a:pt x="15311" y="2528"/>
                    <a:pt x="16289" y="1951"/>
                  </a:cubicBezTo>
                  <a:cubicBezTo>
                    <a:pt x="16842" y="1624"/>
                    <a:pt x="17419" y="1398"/>
                    <a:pt x="18046" y="1298"/>
                  </a:cubicBezTo>
                  <a:cubicBezTo>
                    <a:pt x="18538" y="1200"/>
                    <a:pt x="18995" y="1155"/>
                    <a:pt x="19419" y="1155"/>
                  </a:cubicBezTo>
                  <a:cubicBezTo>
                    <a:pt x="20293" y="1155"/>
                    <a:pt x="21027" y="1345"/>
                    <a:pt x="21635" y="1649"/>
                  </a:cubicBezTo>
                  <a:cubicBezTo>
                    <a:pt x="22664" y="2202"/>
                    <a:pt x="23468" y="3105"/>
                    <a:pt x="23919" y="4159"/>
                  </a:cubicBezTo>
                  <a:cubicBezTo>
                    <a:pt x="24120" y="4059"/>
                    <a:pt x="24296" y="3858"/>
                    <a:pt x="24396" y="3657"/>
                  </a:cubicBezTo>
                  <a:cubicBezTo>
                    <a:pt x="24421" y="3557"/>
                    <a:pt x="24472" y="3456"/>
                    <a:pt x="24497" y="3356"/>
                  </a:cubicBezTo>
                  <a:cubicBezTo>
                    <a:pt x="22440" y="453"/>
                    <a:pt x="20360" y="1"/>
                    <a:pt x="19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9"/>
            <p:cNvSpPr/>
            <p:nvPr/>
          </p:nvSpPr>
          <p:spPr>
            <a:xfrm>
              <a:off x="5064799" y="4696632"/>
              <a:ext cx="157266" cy="74188"/>
            </a:xfrm>
            <a:custGeom>
              <a:avLst/>
              <a:gdLst/>
              <a:ahLst/>
              <a:cxnLst/>
              <a:rect l="l" t="t" r="r" b="b"/>
              <a:pathLst>
                <a:path w="6828" h="3221" extrusionOk="0">
                  <a:moveTo>
                    <a:pt x="6827" y="1"/>
                  </a:moveTo>
                  <a:cubicBezTo>
                    <a:pt x="5379" y="194"/>
                    <a:pt x="3921" y="284"/>
                    <a:pt x="2465" y="284"/>
                  </a:cubicBezTo>
                  <a:cubicBezTo>
                    <a:pt x="1650" y="284"/>
                    <a:pt x="836" y="256"/>
                    <a:pt x="26" y="202"/>
                  </a:cubicBezTo>
                  <a:lnTo>
                    <a:pt x="26" y="202"/>
                  </a:lnTo>
                  <a:cubicBezTo>
                    <a:pt x="26" y="202"/>
                    <a:pt x="1" y="1457"/>
                    <a:pt x="51" y="2988"/>
                  </a:cubicBezTo>
                  <a:cubicBezTo>
                    <a:pt x="282" y="3017"/>
                    <a:pt x="1561" y="3220"/>
                    <a:pt x="3007" y="3220"/>
                  </a:cubicBezTo>
                  <a:cubicBezTo>
                    <a:pt x="4073" y="3220"/>
                    <a:pt x="5230" y="3109"/>
                    <a:pt x="6125" y="2737"/>
                  </a:cubicBezTo>
                  <a:cubicBezTo>
                    <a:pt x="6376" y="1808"/>
                    <a:pt x="6627" y="854"/>
                    <a:pt x="6827" y="26"/>
                  </a:cubicBezTo>
                  <a:lnTo>
                    <a:pt x="6827" y="1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9"/>
            <p:cNvSpPr/>
            <p:nvPr/>
          </p:nvSpPr>
          <p:spPr>
            <a:xfrm>
              <a:off x="4770559" y="4694905"/>
              <a:ext cx="160145" cy="68499"/>
            </a:xfrm>
            <a:custGeom>
              <a:avLst/>
              <a:gdLst/>
              <a:ahLst/>
              <a:cxnLst/>
              <a:rect l="l" t="t" r="r" b="b"/>
              <a:pathLst>
                <a:path w="6953" h="29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" y="929"/>
                    <a:pt x="76" y="2159"/>
                  </a:cubicBezTo>
                  <a:cubicBezTo>
                    <a:pt x="507" y="2288"/>
                    <a:pt x="3030" y="2973"/>
                    <a:pt x="5307" y="2973"/>
                  </a:cubicBezTo>
                  <a:cubicBezTo>
                    <a:pt x="5682" y="2973"/>
                    <a:pt x="6050" y="2955"/>
                    <a:pt x="6401" y="2912"/>
                  </a:cubicBezTo>
                  <a:lnTo>
                    <a:pt x="6953" y="477"/>
                  </a:lnTo>
                  <a:lnTo>
                    <a:pt x="6953" y="427"/>
                  </a:lnTo>
                  <a:cubicBezTo>
                    <a:pt x="6472" y="515"/>
                    <a:pt x="5858" y="553"/>
                    <a:pt x="5179" y="553"/>
                  </a:cubicBezTo>
                  <a:cubicBezTo>
                    <a:pt x="3517" y="553"/>
                    <a:pt x="1461" y="321"/>
                    <a:pt x="0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9"/>
            <p:cNvSpPr/>
            <p:nvPr/>
          </p:nvSpPr>
          <p:spPr>
            <a:xfrm>
              <a:off x="4901775" y="4023737"/>
              <a:ext cx="143400" cy="58595"/>
            </a:xfrm>
            <a:custGeom>
              <a:avLst/>
              <a:gdLst/>
              <a:ahLst/>
              <a:cxnLst/>
              <a:rect l="l" t="t" r="r" b="b"/>
              <a:pathLst>
                <a:path w="6226" h="2544" extrusionOk="0">
                  <a:moveTo>
                    <a:pt x="5974" y="1"/>
                  </a:moveTo>
                  <a:lnTo>
                    <a:pt x="5974" y="1"/>
                  </a:lnTo>
                  <a:cubicBezTo>
                    <a:pt x="4914" y="178"/>
                    <a:pt x="3846" y="266"/>
                    <a:pt x="2783" y="266"/>
                  </a:cubicBezTo>
                  <a:cubicBezTo>
                    <a:pt x="1883" y="266"/>
                    <a:pt x="987" y="203"/>
                    <a:pt x="101" y="76"/>
                  </a:cubicBezTo>
                  <a:cubicBezTo>
                    <a:pt x="95" y="75"/>
                    <a:pt x="90" y="74"/>
                    <a:pt x="85" y="74"/>
                  </a:cubicBezTo>
                  <a:cubicBezTo>
                    <a:pt x="1" y="74"/>
                    <a:pt x="177" y="279"/>
                    <a:pt x="113" y="279"/>
                  </a:cubicBezTo>
                  <a:cubicBezTo>
                    <a:pt x="110" y="279"/>
                    <a:pt x="106" y="278"/>
                    <a:pt x="101" y="277"/>
                  </a:cubicBezTo>
                  <a:lnTo>
                    <a:pt x="101" y="277"/>
                  </a:lnTo>
                  <a:cubicBezTo>
                    <a:pt x="288" y="581"/>
                    <a:pt x="1719" y="2543"/>
                    <a:pt x="3803" y="2543"/>
                  </a:cubicBezTo>
                  <a:cubicBezTo>
                    <a:pt x="3955" y="2543"/>
                    <a:pt x="4109" y="2533"/>
                    <a:pt x="4268" y="2511"/>
                  </a:cubicBezTo>
                  <a:cubicBezTo>
                    <a:pt x="6225" y="2235"/>
                    <a:pt x="6024" y="327"/>
                    <a:pt x="5974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9"/>
            <p:cNvSpPr/>
            <p:nvPr/>
          </p:nvSpPr>
          <p:spPr>
            <a:xfrm>
              <a:off x="5078088" y="4078094"/>
              <a:ext cx="252068" cy="230026"/>
            </a:xfrm>
            <a:custGeom>
              <a:avLst/>
              <a:gdLst/>
              <a:ahLst/>
              <a:cxnLst/>
              <a:rect l="l" t="t" r="r" b="b"/>
              <a:pathLst>
                <a:path w="10944" h="9987" extrusionOk="0">
                  <a:moveTo>
                    <a:pt x="8484" y="0"/>
                  </a:moveTo>
                  <a:cubicBezTo>
                    <a:pt x="8384" y="226"/>
                    <a:pt x="8233" y="402"/>
                    <a:pt x="8032" y="527"/>
                  </a:cubicBezTo>
                  <a:cubicBezTo>
                    <a:pt x="8058" y="603"/>
                    <a:pt x="8108" y="703"/>
                    <a:pt x="8133" y="778"/>
                  </a:cubicBezTo>
                  <a:cubicBezTo>
                    <a:pt x="8359" y="1280"/>
                    <a:pt x="8509" y="1807"/>
                    <a:pt x="8585" y="2360"/>
                  </a:cubicBezTo>
                  <a:cubicBezTo>
                    <a:pt x="8409" y="2861"/>
                    <a:pt x="8108" y="3338"/>
                    <a:pt x="7731" y="3740"/>
                  </a:cubicBezTo>
                  <a:cubicBezTo>
                    <a:pt x="6276" y="5271"/>
                    <a:pt x="3891" y="5798"/>
                    <a:pt x="3891" y="5798"/>
                  </a:cubicBezTo>
                  <a:cubicBezTo>
                    <a:pt x="3615" y="5647"/>
                    <a:pt x="3339" y="5522"/>
                    <a:pt x="3038" y="5422"/>
                  </a:cubicBezTo>
                  <a:cubicBezTo>
                    <a:pt x="2950" y="5384"/>
                    <a:pt x="2850" y="5365"/>
                    <a:pt x="2749" y="5365"/>
                  </a:cubicBezTo>
                  <a:cubicBezTo>
                    <a:pt x="2649" y="5365"/>
                    <a:pt x="2548" y="5384"/>
                    <a:pt x="2461" y="5422"/>
                  </a:cubicBezTo>
                  <a:cubicBezTo>
                    <a:pt x="1984" y="5773"/>
                    <a:pt x="2636" y="6350"/>
                    <a:pt x="2737" y="6426"/>
                  </a:cubicBezTo>
                  <a:cubicBezTo>
                    <a:pt x="2619" y="6386"/>
                    <a:pt x="1706" y="5919"/>
                    <a:pt x="1144" y="5919"/>
                  </a:cubicBezTo>
                  <a:cubicBezTo>
                    <a:pt x="986" y="5919"/>
                    <a:pt x="856" y="5956"/>
                    <a:pt x="779" y="6049"/>
                  </a:cubicBezTo>
                  <a:cubicBezTo>
                    <a:pt x="528" y="6375"/>
                    <a:pt x="1356" y="7028"/>
                    <a:pt x="1632" y="7229"/>
                  </a:cubicBezTo>
                  <a:cubicBezTo>
                    <a:pt x="1385" y="7070"/>
                    <a:pt x="740" y="6662"/>
                    <a:pt x="336" y="6662"/>
                  </a:cubicBezTo>
                  <a:cubicBezTo>
                    <a:pt x="165" y="6662"/>
                    <a:pt x="38" y="6734"/>
                    <a:pt x="1" y="6927"/>
                  </a:cubicBezTo>
                  <a:cubicBezTo>
                    <a:pt x="1" y="6927"/>
                    <a:pt x="1" y="6953"/>
                    <a:pt x="1" y="6978"/>
                  </a:cubicBezTo>
                  <a:cubicBezTo>
                    <a:pt x="1" y="7379"/>
                    <a:pt x="679" y="7831"/>
                    <a:pt x="1030" y="8057"/>
                  </a:cubicBezTo>
                  <a:cubicBezTo>
                    <a:pt x="847" y="7955"/>
                    <a:pt x="548" y="7804"/>
                    <a:pt x="348" y="7804"/>
                  </a:cubicBezTo>
                  <a:cubicBezTo>
                    <a:pt x="301" y="7804"/>
                    <a:pt x="260" y="7812"/>
                    <a:pt x="227" y="7831"/>
                  </a:cubicBezTo>
                  <a:cubicBezTo>
                    <a:pt x="151" y="7881"/>
                    <a:pt x="126" y="8007"/>
                    <a:pt x="177" y="8233"/>
                  </a:cubicBezTo>
                  <a:cubicBezTo>
                    <a:pt x="425" y="9109"/>
                    <a:pt x="2276" y="9986"/>
                    <a:pt x="4436" y="9986"/>
                  </a:cubicBezTo>
                  <a:cubicBezTo>
                    <a:pt x="5553" y="9986"/>
                    <a:pt x="6753" y="9752"/>
                    <a:pt x="7857" y="9161"/>
                  </a:cubicBezTo>
                  <a:cubicBezTo>
                    <a:pt x="7982" y="9086"/>
                    <a:pt x="8108" y="9011"/>
                    <a:pt x="8258" y="8935"/>
                  </a:cubicBezTo>
                  <a:cubicBezTo>
                    <a:pt x="10944" y="7229"/>
                    <a:pt x="10793" y="2711"/>
                    <a:pt x="8534" y="25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9"/>
            <p:cNvSpPr/>
            <p:nvPr/>
          </p:nvSpPr>
          <p:spPr>
            <a:xfrm>
              <a:off x="4569370" y="3563018"/>
              <a:ext cx="677547" cy="471890"/>
            </a:xfrm>
            <a:custGeom>
              <a:avLst/>
              <a:gdLst/>
              <a:ahLst/>
              <a:cxnLst/>
              <a:rect l="l" t="t" r="r" b="b"/>
              <a:pathLst>
                <a:path w="29417" h="20488" extrusionOk="0">
                  <a:moveTo>
                    <a:pt x="25702" y="0"/>
                  </a:moveTo>
                  <a:cubicBezTo>
                    <a:pt x="25100" y="226"/>
                    <a:pt x="24472" y="402"/>
                    <a:pt x="23820" y="527"/>
                  </a:cubicBezTo>
                  <a:cubicBezTo>
                    <a:pt x="22434" y="815"/>
                    <a:pt x="21051" y="920"/>
                    <a:pt x="19710" y="920"/>
                  </a:cubicBezTo>
                  <a:cubicBezTo>
                    <a:pt x="16048" y="920"/>
                    <a:pt x="12698" y="136"/>
                    <a:pt x="10450" y="136"/>
                  </a:cubicBezTo>
                  <a:cubicBezTo>
                    <a:pt x="9422" y="136"/>
                    <a:pt x="8624" y="300"/>
                    <a:pt x="8133" y="778"/>
                  </a:cubicBezTo>
                  <a:cubicBezTo>
                    <a:pt x="8133" y="778"/>
                    <a:pt x="9137" y="6225"/>
                    <a:pt x="5774" y="9312"/>
                  </a:cubicBezTo>
                  <a:lnTo>
                    <a:pt x="5723" y="9337"/>
                  </a:lnTo>
                  <a:cubicBezTo>
                    <a:pt x="5221" y="8785"/>
                    <a:pt x="4494" y="8484"/>
                    <a:pt x="3741" y="8484"/>
                  </a:cubicBezTo>
                  <a:cubicBezTo>
                    <a:pt x="3565" y="8484"/>
                    <a:pt x="3389" y="8509"/>
                    <a:pt x="3214" y="8509"/>
                  </a:cubicBezTo>
                  <a:cubicBezTo>
                    <a:pt x="854" y="8760"/>
                    <a:pt x="1" y="13528"/>
                    <a:pt x="2360" y="14959"/>
                  </a:cubicBezTo>
                  <a:cubicBezTo>
                    <a:pt x="2912" y="15299"/>
                    <a:pt x="3536" y="15471"/>
                    <a:pt x="4164" y="15471"/>
                  </a:cubicBezTo>
                  <a:cubicBezTo>
                    <a:pt x="4650" y="15471"/>
                    <a:pt x="5138" y="15368"/>
                    <a:pt x="5598" y="15160"/>
                  </a:cubicBezTo>
                  <a:cubicBezTo>
                    <a:pt x="6426" y="16264"/>
                    <a:pt x="7480" y="17218"/>
                    <a:pt x="8660" y="17971"/>
                  </a:cubicBezTo>
                  <a:cubicBezTo>
                    <a:pt x="9087" y="18247"/>
                    <a:pt x="9513" y="18498"/>
                    <a:pt x="9965" y="18749"/>
                  </a:cubicBezTo>
                  <a:lnTo>
                    <a:pt x="10191" y="18799"/>
                  </a:lnTo>
                  <a:cubicBezTo>
                    <a:pt x="10542" y="18925"/>
                    <a:pt x="10894" y="19100"/>
                    <a:pt x="11220" y="19326"/>
                  </a:cubicBezTo>
                  <a:cubicBezTo>
                    <a:pt x="12299" y="19753"/>
                    <a:pt x="13404" y="20079"/>
                    <a:pt x="14558" y="20255"/>
                  </a:cubicBezTo>
                  <a:cubicBezTo>
                    <a:pt x="14634" y="20280"/>
                    <a:pt x="14759" y="20305"/>
                    <a:pt x="14859" y="20330"/>
                  </a:cubicBezTo>
                  <a:cubicBezTo>
                    <a:pt x="15623" y="20435"/>
                    <a:pt x="16395" y="20487"/>
                    <a:pt x="17167" y="20487"/>
                  </a:cubicBezTo>
                  <a:cubicBezTo>
                    <a:pt x="18247" y="20487"/>
                    <a:pt x="19327" y="20385"/>
                    <a:pt x="20381" y="20180"/>
                  </a:cubicBezTo>
                  <a:cubicBezTo>
                    <a:pt x="21862" y="19929"/>
                    <a:pt x="23293" y="19452"/>
                    <a:pt x="24648" y="18774"/>
                  </a:cubicBezTo>
                  <a:cubicBezTo>
                    <a:pt x="26731" y="17720"/>
                    <a:pt x="28262" y="16239"/>
                    <a:pt x="28614" y="14633"/>
                  </a:cubicBezTo>
                  <a:cubicBezTo>
                    <a:pt x="29417" y="10968"/>
                    <a:pt x="27585" y="8760"/>
                    <a:pt x="27585" y="8760"/>
                  </a:cubicBezTo>
                  <a:cubicBezTo>
                    <a:pt x="27585" y="8760"/>
                    <a:pt x="27559" y="8208"/>
                    <a:pt x="27484" y="7379"/>
                  </a:cubicBezTo>
                  <a:cubicBezTo>
                    <a:pt x="27334" y="5120"/>
                    <a:pt x="26857" y="703"/>
                    <a:pt x="25702" y="25"/>
                  </a:cubicBezTo>
                  <a:lnTo>
                    <a:pt x="25702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9"/>
            <p:cNvSpPr/>
            <p:nvPr/>
          </p:nvSpPr>
          <p:spPr>
            <a:xfrm>
              <a:off x="4674582" y="4345202"/>
              <a:ext cx="43969" cy="71677"/>
            </a:xfrm>
            <a:custGeom>
              <a:avLst/>
              <a:gdLst/>
              <a:ahLst/>
              <a:cxnLst/>
              <a:rect l="l" t="t" r="r" b="b"/>
              <a:pathLst>
                <a:path w="1909" h="3112" extrusionOk="0">
                  <a:moveTo>
                    <a:pt x="385" y="0"/>
                  </a:moveTo>
                  <a:cubicBezTo>
                    <a:pt x="359" y="0"/>
                    <a:pt x="339" y="8"/>
                    <a:pt x="327" y="24"/>
                  </a:cubicBezTo>
                  <a:cubicBezTo>
                    <a:pt x="327" y="24"/>
                    <a:pt x="1" y="2157"/>
                    <a:pt x="1005" y="2860"/>
                  </a:cubicBezTo>
                  <a:lnTo>
                    <a:pt x="1908" y="3111"/>
                  </a:lnTo>
                  <a:cubicBezTo>
                    <a:pt x="1833" y="2408"/>
                    <a:pt x="1808" y="1680"/>
                    <a:pt x="1808" y="978"/>
                  </a:cubicBezTo>
                  <a:cubicBezTo>
                    <a:pt x="1808" y="978"/>
                    <a:pt x="682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9"/>
            <p:cNvSpPr/>
            <p:nvPr/>
          </p:nvSpPr>
          <p:spPr>
            <a:xfrm>
              <a:off x="4684993" y="4240519"/>
              <a:ext cx="210448" cy="204460"/>
            </a:xfrm>
            <a:custGeom>
              <a:avLst/>
              <a:gdLst/>
              <a:ahLst/>
              <a:cxnLst/>
              <a:rect l="l" t="t" r="r" b="b"/>
              <a:pathLst>
                <a:path w="9137" h="8877" extrusionOk="0">
                  <a:moveTo>
                    <a:pt x="9137" y="1"/>
                  </a:moveTo>
                  <a:lnTo>
                    <a:pt x="5849" y="980"/>
                  </a:lnTo>
                  <a:cubicBezTo>
                    <a:pt x="5849" y="980"/>
                    <a:pt x="5114" y="7302"/>
                    <a:pt x="1866" y="7302"/>
                  </a:cubicBezTo>
                  <a:cubicBezTo>
                    <a:pt x="1319" y="7302"/>
                    <a:pt x="700" y="7122"/>
                    <a:pt x="1" y="6702"/>
                  </a:cubicBezTo>
                  <a:lnTo>
                    <a:pt x="1" y="6702"/>
                  </a:lnTo>
                  <a:cubicBezTo>
                    <a:pt x="1" y="6703"/>
                    <a:pt x="522" y="8877"/>
                    <a:pt x="3024" y="8877"/>
                  </a:cubicBezTo>
                  <a:cubicBezTo>
                    <a:pt x="3479" y="8877"/>
                    <a:pt x="3999" y="8805"/>
                    <a:pt x="4594" y="8635"/>
                  </a:cubicBezTo>
                  <a:cubicBezTo>
                    <a:pt x="9137" y="7330"/>
                    <a:pt x="9137" y="1"/>
                    <a:pt x="9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9"/>
            <p:cNvSpPr/>
            <p:nvPr/>
          </p:nvSpPr>
          <p:spPr>
            <a:xfrm>
              <a:off x="4641646" y="4136666"/>
              <a:ext cx="280259" cy="223392"/>
            </a:xfrm>
            <a:custGeom>
              <a:avLst/>
              <a:gdLst/>
              <a:ahLst/>
              <a:cxnLst/>
              <a:rect l="l" t="t" r="r" b="b"/>
              <a:pathLst>
                <a:path w="12168" h="9699" extrusionOk="0">
                  <a:moveTo>
                    <a:pt x="9906" y="1"/>
                  </a:moveTo>
                  <a:cubicBezTo>
                    <a:pt x="9308" y="1"/>
                    <a:pt x="8609" y="1172"/>
                    <a:pt x="8609" y="1172"/>
                  </a:cubicBezTo>
                  <a:cubicBezTo>
                    <a:pt x="8766" y="521"/>
                    <a:pt x="8421" y="231"/>
                    <a:pt x="8149" y="231"/>
                  </a:cubicBezTo>
                  <a:cubicBezTo>
                    <a:pt x="8117" y="231"/>
                    <a:pt x="8086" y="235"/>
                    <a:pt x="8057" y="243"/>
                  </a:cubicBezTo>
                  <a:cubicBezTo>
                    <a:pt x="7856" y="293"/>
                    <a:pt x="7756" y="494"/>
                    <a:pt x="7655" y="770"/>
                  </a:cubicBezTo>
                  <a:cubicBezTo>
                    <a:pt x="7505" y="1247"/>
                    <a:pt x="7354" y="1674"/>
                    <a:pt x="7128" y="2126"/>
                  </a:cubicBezTo>
                  <a:cubicBezTo>
                    <a:pt x="6702" y="2728"/>
                    <a:pt x="6200" y="3255"/>
                    <a:pt x="5622" y="3732"/>
                  </a:cubicBezTo>
                  <a:lnTo>
                    <a:pt x="5622" y="3581"/>
                  </a:lnTo>
                  <a:cubicBezTo>
                    <a:pt x="5491" y="3585"/>
                    <a:pt x="5360" y="3588"/>
                    <a:pt x="5229" y="3588"/>
                  </a:cubicBezTo>
                  <a:cubicBezTo>
                    <a:pt x="3779" y="3588"/>
                    <a:pt x="2337" y="3333"/>
                    <a:pt x="979" y="2803"/>
                  </a:cubicBezTo>
                  <a:lnTo>
                    <a:pt x="929" y="2853"/>
                  </a:lnTo>
                  <a:cubicBezTo>
                    <a:pt x="929" y="2853"/>
                    <a:pt x="0" y="8626"/>
                    <a:pt x="3665" y="9555"/>
                  </a:cubicBezTo>
                  <a:cubicBezTo>
                    <a:pt x="3891" y="9605"/>
                    <a:pt x="4091" y="9655"/>
                    <a:pt x="4292" y="9680"/>
                  </a:cubicBezTo>
                  <a:cubicBezTo>
                    <a:pt x="4422" y="9693"/>
                    <a:pt x="4551" y="9699"/>
                    <a:pt x="4679" y="9699"/>
                  </a:cubicBezTo>
                  <a:cubicBezTo>
                    <a:pt x="8910" y="9699"/>
                    <a:pt x="12167" y="3057"/>
                    <a:pt x="11972" y="2326"/>
                  </a:cubicBezTo>
                  <a:cubicBezTo>
                    <a:pt x="11843" y="1857"/>
                    <a:pt x="11630" y="1774"/>
                    <a:pt x="11495" y="1774"/>
                  </a:cubicBezTo>
                  <a:cubicBezTo>
                    <a:pt x="11421" y="1774"/>
                    <a:pt x="11370" y="1799"/>
                    <a:pt x="11370" y="1799"/>
                  </a:cubicBezTo>
                  <a:lnTo>
                    <a:pt x="11345" y="1799"/>
                  </a:lnTo>
                  <a:cubicBezTo>
                    <a:pt x="11420" y="1498"/>
                    <a:pt x="11395" y="1172"/>
                    <a:pt x="11219" y="896"/>
                  </a:cubicBezTo>
                  <a:cubicBezTo>
                    <a:pt x="11169" y="820"/>
                    <a:pt x="11094" y="770"/>
                    <a:pt x="11019" y="720"/>
                  </a:cubicBezTo>
                  <a:cubicBezTo>
                    <a:pt x="10943" y="692"/>
                    <a:pt x="10865" y="678"/>
                    <a:pt x="10786" y="678"/>
                  </a:cubicBezTo>
                  <a:cubicBezTo>
                    <a:pt x="10655" y="678"/>
                    <a:pt x="10526" y="717"/>
                    <a:pt x="10416" y="795"/>
                  </a:cubicBezTo>
                  <a:cubicBezTo>
                    <a:pt x="10441" y="494"/>
                    <a:pt x="10341" y="218"/>
                    <a:pt x="10090" y="42"/>
                  </a:cubicBezTo>
                  <a:cubicBezTo>
                    <a:pt x="10030" y="14"/>
                    <a:pt x="9968" y="1"/>
                    <a:pt x="9906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9"/>
            <p:cNvSpPr/>
            <p:nvPr/>
          </p:nvSpPr>
          <p:spPr>
            <a:xfrm>
              <a:off x="4764777" y="4134731"/>
              <a:ext cx="117949" cy="92383"/>
            </a:xfrm>
            <a:custGeom>
              <a:avLst/>
              <a:gdLst/>
              <a:ahLst/>
              <a:cxnLst/>
              <a:rect l="l" t="t" r="r" b="b"/>
              <a:pathLst>
                <a:path w="5121" h="4011" extrusionOk="0">
                  <a:moveTo>
                    <a:pt x="4493" y="1"/>
                  </a:moveTo>
                  <a:cubicBezTo>
                    <a:pt x="4393" y="1"/>
                    <a:pt x="4317" y="26"/>
                    <a:pt x="4242" y="51"/>
                  </a:cubicBezTo>
                  <a:cubicBezTo>
                    <a:pt x="4167" y="101"/>
                    <a:pt x="4091" y="126"/>
                    <a:pt x="4041" y="177"/>
                  </a:cubicBezTo>
                  <a:cubicBezTo>
                    <a:pt x="3916" y="277"/>
                    <a:pt x="3790" y="377"/>
                    <a:pt x="3690" y="478"/>
                  </a:cubicBezTo>
                  <a:cubicBezTo>
                    <a:pt x="3601" y="578"/>
                    <a:pt x="3511" y="679"/>
                    <a:pt x="3426" y="781"/>
                  </a:cubicBezTo>
                  <a:lnTo>
                    <a:pt x="3426" y="781"/>
                  </a:lnTo>
                  <a:cubicBezTo>
                    <a:pt x="3417" y="742"/>
                    <a:pt x="3403" y="707"/>
                    <a:pt x="3389" y="679"/>
                  </a:cubicBezTo>
                  <a:lnTo>
                    <a:pt x="3364" y="553"/>
                  </a:lnTo>
                  <a:lnTo>
                    <a:pt x="3313" y="478"/>
                  </a:lnTo>
                  <a:cubicBezTo>
                    <a:pt x="3213" y="327"/>
                    <a:pt x="3087" y="227"/>
                    <a:pt x="2937" y="177"/>
                  </a:cubicBezTo>
                  <a:cubicBezTo>
                    <a:pt x="2887" y="177"/>
                    <a:pt x="2836" y="152"/>
                    <a:pt x="2786" y="152"/>
                  </a:cubicBezTo>
                  <a:lnTo>
                    <a:pt x="2686" y="152"/>
                  </a:lnTo>
                  <a:cubicBezTo>
                    <a:pt x="2611" y="177"/>
                    <a:pt x="2510" y="202"/>
                    <a:pt x="2435" y="277"/>
                  </a:cubicBezTo>
                  <a:cubicBezTo>
                    <a:pt x="2335" y="377"/>
                    <a:pt x="2259" y="503"/>
                    <a:pt x="2209" y="653"/>
                  </a:cubicBezTo>
                  <a:cubicBezTo>
                    <a:pt x="2159" y="779"/>
                    <a:pt x="2109" y="879"/>
                    <a:pt x="2084" y="1005"/>
                  </a:cubicBezTo>
                  <a:lnTo>
                    <a:pt x="1958" y="1356"/>
                  </a:lnTo>
                  <a:cubicBezTo>
                    <a:pt x="1933" y="1482"/>
                    <a:pt x="1883" y="1582"/>
                    <a:pt x="1858" y="1683"/>
                  </a:cubicBezTo>
                  <a:cubicBezTo>
                    <a:pt x="1807" y="1808"/>
                    <a:pt x="1757" y="1908"/>
                    <a:pt x="1707" y="2034"/>
                  </a:cubicBezTo>
                  <a:lnTo>
                    <a:pt x="1657" y="2109"/>
                  </a:lnTo>
                  <a:lnTo>
                    <a:pt x="1657" y="2134"/>
                  </a:lnTo>
                  <a:lnTo>
                    <a:pt x="1632" y="2159"/>
                  </a:lnTo>
                  <a:lnTo>
                    <a:pt x="1531" y="2310"/>
                  </a:lnTo>
                  <a:cubicBezTo>
                    <a:pt x="1456" y="2410"/>
                    <a:pt x="1406" y="2511"/>
                    <a:pt x="1331" y="2611"/>
                  </a:cubicBezTo>
                  <a:lnTo>
                    <a:pt x="1080" y="2887"/>
                  </a:lnTo>
                  <a:cubicBezTo>
                    <a:pt x="929" y="3063"/>
                    <a:pt x="753" y="3239"/>
                    <a:pt x="578" y="3414"/>
                  </a:cubicBezTo>
                  <a:cubicBezTo>
                    <a:pt x="402" y="3590"/>
                    <a:pt x="226" y="3741"/>
                    <a:pt x="51" y="3916"/>
                  </a:cubicBezTo>
                  <a:cubicBezTo>
                    <a:pt x="25" y="3941"/>
                    <a:pt x="0" y="3967"/>
                    <a:pt x="25" y="3992"/>
                  </a:cubicBezTo>
                  <a:cubicBezTo>
                    <a:pt x="38" y="4004"/>
                    <a:pt x="51" y="4010"/>
                    <a:pt x="63" y="4010"/>
                  </a:cubicBezTo>
                  <a:cubicBezTo>
                    <a:pt x="76" y="4010"/>
                    <a:pt x="88" y="4004"/>
                    <a:pt x="101" y="3992"/>
                  </a:cubicBezTo>
                  <a:cubicBezTo>
                    <a:pt x="201" y="3941"/>
                    <a:pt x="327" y="3866"/>
                    <a:pt x="402" y="3766"/>
                  </a:cubicBezTo>
                  <a:lnTo>
                    <a:pt x="703" y="3540"/>
                  </a:lnTo>
                  <a:cubicBezTo>
                    <a:pt x="879" y="3364"/>
                    <a:pt x="1080" y="3214"/>
                    <a:pt x="1255" y="3038"/>
                  </a:cubicBezTo>
                  <a:lnTo>
                    <a:pt x="1506" y="2762"/>
                  </a:lnTo>
                  <a:cubicBezTo>
                    <a:pt x="1607" y="2661"/>
                    <a:pt x="1682" y="2561"/>
                    <a:pt x="1757" y="2461"/>
                  </a:cubicBezTo>
                  <a:lnTo>
                    <a:pt x="1858" y="2285"/>
                  </a:lnTo>
                  <a:lnTo>
                    <a:pt x="1883" y="2260"/>
                  </a:lnTo>
                  <a:lnTo>
                    <a:pt x="1883" y="2235"/>
                  </a:lnTo>
                  <a:lnTo>
                    <a:pt x="1933" y="2159"/>
                  </a:lnTo>
                  <a:cubicBezTo>
                    <a:pt x="1983" y="2034"/>
                    <a:pt x="2058" y="1934"/>
                    <a:pt x="2109" y="1808"/>
                  </a:cubicBezTo>
                  <a:cubicBezTo>
                    <a:pt x="2134" y="1708"/>
                    <a:pt x="2209" y="1582"/>
                    <a:pt x="2234" y="1457"/>
                  </a:cubicBezTo>
                  <a:lnTo>
                    <a:pt x="2360" y="1105"/>
                  </a:lnTo>
                  <a:cubicBezTo>
                    <a:pt x="2410" y="879"/>
                    <a:pt x="2485" y="679"/>
                    <a:pt x="2636" y="528"/>
                  </a:cubicBezTo>
                  <a:cubicBezTo>
                    <a:pt x="2636" y="478"/>
                    <a:pt x="2686" y="503"/>
                    <a:pt x="2686" y="478"/>
                  </a:cubicBezTo>
                  <a:lnTo>
                    <a:pt x="2836" y="478"/>
                  </a:lnTo>
                  <a:cubicBezTo>
                    <a:pt x="2912" y="503"/>
                    <a:pt x="2987" y="553"/>
                    <a:pt x="3037" y="628"/>
                  </a:cubicBezTo>
                  <a:lnTo>
                    <a:pt x="3087" y="679"/>
                  </a:lnTo>
                  <a:lnTo>
                    <a:pt x="3087" y="754"/>
                  </a:lnTo>
                  <a:cubicBezTo>
                    <a:pt x="3113" y="804"/>
                    <a:pt x="3138" y="854"/>
                    <a:pt x="3138" y="904"/>
                  </a:cubicBezTo>
                  <a:cubicBezTo>
                    <a:pt x="3138" y="1005"/>
                    <a:pt x="3138" y="1105"/>
                    <a:pt x="3113" y="1206"/>
                  </a:cubicBezTo>
                  <a:lnTo>
                    <a:pt x="3113" y="1231"/>
                  </a:lnTo>
                  <a:cubicBezTo>
                    <a:pt x="3096" y="1328"/>
                    <a:pt x="3175" y="1395"/>
                    <a:pt x="3253" y="1395"/>
                  </a:cubicBezTo>
                  <a:cubicBezTo>
                    <a:pt x="3295" y="1395"/>
                    <a:pt x="3337" y="1375"/>
                    <a:pt x="3364" y="1331"/>
                  </a:cubicBezTo>
                  <a:cubicBezTo>
                    <a:pt x="3371" y="1319"/>
                    <a:pt x="3379" y="1306"/>
                    <a:pt x="3386" y="1294"/>
                  </a:cubicBezTo>
                  <a:lnTo>
                    <a:pt x="3386" y="1294"/>
                  </a:lnTo>
                  <a:lnTo>
                    <a:pt x="3414" y="1306"/>
                  </a:lnTo>
                  <a:cubicBezTo>
                    <a:pt x="3418" y="1281"/>
                    <a:pt x="3421" y="1257"/>
                    <a:pt x="3424" y="1233"/>
                  </a:cubicBezTo>
                  <a:lnTo>
                    <a:pt x="3424" y="1233"/>
                  </a:lnTo>
                  <a:cubicBezTo>
                    <a:pt x="3560" y="1021"/>
                    <a:pt x="3713" y="828"/>
                    <a:pt x="3866" y="653"/>
                  </a:cubicBezTo>
                  <a:cubicBezTo>
                    <a:pt x="3966" y="528"/>
                    <a:pt x="4066" y="453"/>
                    <a:pt x="4167" y="352"/>
                  </a:cubicBezTo>
                  <a:cubicBezTo>
                    <a:pt x="4217" y="327"/>
                    <a:pt x="4267" y="277"/>
                    <a:pt x="4317" y="252"/>
                  </a:cubicBezTo>
                  <a:cubicBezTo>
                    <a:pt x="4393" y="227"/>
                    <a:pt x="4443" y="202"/>
                    <a:pt x="4493" y="202"/>
                  </a:cubicBezTo>
                  <a:lnTo>
                    <a:pt x="4593" y="202"/>
                  </a:lnTo>
                  <a:cubicBezTo>
                    <a:pt x="4618" y="227"/>
                    <a:pt x="4669" y="227"/>
                    <a:pt x="4669" y="227"/>
                  </a:cubicBezTo>
                  <a:lnTo>
                    <a:pt x="4694" y="227"/>
                  </a:lnTo>
                  <a:lnTo>
                    <a:pt x="4744" y="252"/>
                  </a:lnTo>
                  <a:cubicBezTo>
                    <a:pt x="4769" y="277"/>
                    <a:pt x="4769" y="302"/>
                    <a:pt x="4794" y="302"/>
                  </a:cubicBezTo>
                  <a:cubicBezTo>
                    <a:pt x="4819" y="352"/>
                    <a:pt x="4869" y="402"/>
                    <a:pt x="4895" y="478"/>
                  </a:cubicBezTo>
                  <a:cubicBezTo>
                    <a:pt x="4920" y="528"/>
                    <a:pt x="4920" y="603"/>
                    <a:pt x="4945" y="653"/>
                  </a:cubicBezTo>
                  <a:cubicBezTo>
                    <a:pt x="4945" y="729"/>
                    <a:pt x="4970" y="779"/>
                    <a:pt x="4970" y="854"/>
                  </a:cubicBezTo>
                  <a:cubicBezTo>
                    <a:pt x="4970" y="930"/>
                    <a:pt x="4970" y="1005"/>
                    <a:pt x="4970" y="1080"/>
                  </a:cubicBezTo>
                  <a:cubicBezTo>
                    <a:pt x="4970" y="1130"/>
                    <a:pt x="4945" y="1206"/>
                    <a:pt x="4920" y="1281"/>
                  </a:cubicBezTo>
                  <a:cubicBezTo>
                    <a:pt x="4920" y="1331"/>
                    <a:pt x="4895" y="1406"/>
                    <a:pt x="4869" y="1482"/>
                  </a:cubicBezTo>
                  <a:cubicBezTo>
                    <a:pt x="4844" y="1482"/>
                    <a:pt x="4869" y="1507"/>
                    <a:pt x="4895" y="1532"/>
                  </a:cubicBezTo>
                  <a:cubicBezTo>
                    <a:pt x="4895" y="1532"/>
                    <a:pt x="4920" y="1532"/>
                    <a:pt x="4945" y="1507"/>
                  </a:cubicBezTo>
                  <a:cubicBezTo>
                    <a:pt x="4970" y="1432"/>
                    <a:pt x="4995" y="1381"/>
                    <a:pt x="5020" y="1306"/>
                  </a:cubicBezTo>
                  <a:cubicBezTo>
                    <a:pt x="5070" y="1231"/>
                    <a:pt x="5070" y="1155"/>
                    <a:pt x="5095" y="1080"/>
                  </a:cubicBezTo>
                  <a:cubicBezTo>
                    <a:pt x="5120" y="1005"/>
                    <a:pt x="5120" y="930"/>
                    <a:pt x="5120" y="854"/>
                  </a:cubicBezTo>
                  <a:cubicBezTo>
                    <a:pt x="5120" y="779"/>
                    <a:pt x="5120" y="704"/>
                    <a:pt x="5120" y="628"/>
                  </a:cubicBezTo>
                  <a:cubicBezTo>
                    <a:pt x="5120" y="453"/>
                    <a:pt x="5070" y="302"/>
                    <a:pt x="4970" y="177"/>
                  </a:cubicBezTo>
                  <a:cubicBezTo>
                    <a:pt x="4920" y="152"/>
                    <a:pt x="4895" y="101"/>
                    <a:pt x="4869" y="76"/>
                  </a:cubicBezTo>
                  <a:lnTo>
                    <a:pt x="4819" y="51"/>
                  </a:lnTo>
                  <a:lnTo>
                    <a:pt x="4794" y="26"/>
                  </a:lnTo>
                  <a:lnTo>
                    <a:pt x="4744" y="26"/>
                  </a:lnTo>
                  <a:cubicBezTo>
                    <a:pt x="4719" y="26"/>
                    <a:pt x="4669" y="1"/>
                    <a:pt x="461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9"/>
            <p:cNvSpPr/>
            <p:nvPr/>
          </p:nvSpPr>
          <p:spPr>
            <a:xfrm>
              <a:off x="4880562" y="4148620"/>
              <a:ext cx="27017" cy="41643"/>
            </a:xfrm>
            <a:custGeom>
              <a:avLst/>
              <a:gdLst/>
              <a:ahLst/>
              <a:cxnLst/>
              <a:rect l="l" t="t" r="r" b="b"/>
              <a:pathLst>
                <a:path w="1173" h="1808" extrusionOk="0">
                  <a:moveTo>
                    <a:pt x="420" y="0"/>
                  </a:moveTo>
                  <a:cubicBezTo>
                    <a:pt x="294" y="25"/>
                    <a:pt x="194" y="76"/>
                    <a:pt x="119" y="126"/>
                  </a:cubicBezTo>
                  <a:cubicBezTo>
                    <a:pt x="93" y="151"/>
                    <a:pt x="68" y="176"/>
                    <a:pt x="43" y="201"/>
                  </a:cubicBezTo>
                  <a:cubicBezTo>
                    <a:pt x="0" y="223"/>
                    <a:pt x="31" y="281"/>
                    <a:pt x="73" y="281"/>
                  </a:cubicBezTo>
                  <a:cubicBezTo>
                    <a:pt x="79" y="281"/>
                    <a:pt x="86" y="280"/>
                    <a:pt x="93" y="276"/>
                  </a:cubicBezTo>
                  <a:cubicBezTo>
                    <a:pt x="119" y="276"/>
                    <a:pt x="144" y="251"/>
                    <a:pt x="194" y="251"/>
                  </a:cubicBezTo>
                  <a:lnTo>
                    <a:pt x="420" y="251"/>
                  </a:lnTo>
                  <a:cubicBezTo>
                    <a:pt x="470" y="251"/>
                    <a:pt x="520" y="276"/>
                    <a:pt x="545" y="301"/>
                  </a:cubicBezTo>
                  <a:cubicBezTo>
                    <a:pt x="570" y="301"/>
                    <a:pt x="621" y="327"/>
                    <a:pt x="621" y="327"/>
                  </a:cubicBezTo>
                  <a:lnTo>
                    <a:pt x="696" y="377"/>
                  </a:lnTo>
                  <a:lnTo>
                    <a:pt x="721" y="452"/>
                  </a:lnTo>
                  <a:lnTo>
                    <a:pt x="746" y="502"/>
                  </a:lnTo>
                  <a:cubicBezTo>
                    <a:pt x="796" y="552"/>
                    <a:pt x="796" y="603"/>
                    <a:pt x="821" y="653"/>
                  </a:cubicBezTo>
                  <a:cubicBezTo>
                    <a:pt x="846" y="778"/>
                    <a:pt x="846" y="929"/>
                    <a:pt x="846" y="1054"/>
                  </a:cubicBezTo>
                  <a:cubicBezTo>
                    <a:pt x="846" y="1105"/>
                    <a:pt x="872" y="1180"/>
                    <a:pt x="846" y="1230"/>
                  </a:cubicBezTo>
                  <a:cubicBezTo>
                    <a:pt x="846" y="1305"/>
                    <a:pt x="846" y="1356"/>
                    <a:pt x="821" y="1406"/>
                  </a:cubicBezTo>
                  <a:cubicBezTo>
                    <a:pt x="821" y="1456"/>
                    <a:pt x="821" y="1531"/>
                    <a:pt x="821" y="1556"/>
                  </a:cubicBezTo>
                  <a:lnTo>
                    <a:pt x="771" y="1657"/>
                  </a:lnTo>
                  <a:cubicBezTo>
                    <a:pt x="771" y="1732"/>
                    <a:pt x="771" y="1757"/>
                    <a:pt x="771" y="1757"/>
                  </a:cubicBezTo>
                  <a:cubicBezTo>
                    <a:pt x="746" y="1782"/>
                    <a:pt x="771" y="1782"/>
                    <a:pt x="771" y="1807"/>
                  </a:cubicBezTo>
                  <a:lnTo>
                    <a:pt x="821" y="1807"/>
                  </a:lnTo>
                  <a:cubicBezTo>
                    <a:pt x="846" y="1782"/>
                    <a:pt x="872" y="1757"/>
                    <a:pt x="897" y="1707"/>
                  </a:cubicBezTo>
                  <a:cubicBezTo>
                    <a:pt x="947" y="1632"/>
                    <a:pt x="997" y="1556"/>
                    <a:pt x="1022" y="1456"/>
                  </a:cubicBezTo>
                  <a:cubicBezTo>
                    <a:pt x="1047" y="1406"/>
                    <a:pt x="1072" y="1356"/>
                    <a:pt x="1097" y="1280"/>
                  </a:cubicBezTo>
                  <a:cubicBezTo>
                    <a:pt x="1123" y="1205"/>
                    <a:pt x="1123" y="1155"/>
                    <a:pt x="1148" y="1080"/>
                  </a:cubicBezTo>
                  <a:cubicBezTo>
                    <a:pt x="1173" y="904"/>
                    <a:pt x="1173" y="753"/>
                    <a:pt x="1148" y="578"/>
                  </a:cubicBezTo>
                  <a:cubicBezTo>
                    <a:pt x="1123" y="502"/>
                    <a:pt x="1097" y="402"/>
                    <a:pt x="1047" y="327"/>
                  </a:cubicBezTo>
                  <a:lnTo>
                    <a:pt x="997" y="276"/>
                  </a:lnTo>
                  <a:cubicBezTo>
                    <a:pt x="997" y="251"/>
                    <a:pt x="972" y="251"/>
                    <a:pt x="947" y="226"/>
                  </a:cubicBezTo>
                  <a:cubicBezTo>
                    <a:pt x="922" y="201"/>
                    <a:pt x="897" y="151"/>
                    <a:pt x="846" y="126"/>
                  </a:cubicBezTo>
                  <a:lnTo>
                    <a:pt x="771" y="76"/>
                  </a:lnTo>
                  <a:cubicBezTo>
                    <a:pt x="721" y="50"/>
                    <a:pt x="671" y="50"/>
                    <a:pt x="646" y="25"/>
                  </a:cubicBezTo>
                  <a:cubicBezTo>
                    <a:pt x="570" y="0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9"/>
            <p:cNvSpPr/>
            <p:nvPr/>
          </p:nvSpPr>
          <p:spPr>
            <a:xfrm>
              <a:off x="5053236" y="4115660"/>
              <a:ext cx="69973" cy="8130"/>
            </a:xfrm>
            <a:custGeom>
              <a:avLst/>
              <a:gdLst/>
              <a:ahLst/>
              <a:cxnLst/>
              <a:rect l="l" t="t" r="r" b="b"/>
              <a:pathLst>
                <a:path w="3038" h="353" extrusionOk="0">
                  <a:moveTo>
                    <a:pt x="227" y="1"/>
                  </a:moveTo>
                  <a:cubicBezTo>
                    <a:pt x="1" y="1"/>
                    <a:pt x="1" y="327"/>
                    <a:pt x="227" y="327"/>
                  </a:cubicBezTo>
                  <a:lnTo>
                    <a:pt x="2837" y="352"/>
                  </a:lnTo>
                  <a:cubicBezTo>
                    <a:pt x="3038" y="352"/>
                    <a:pt x="3038" y="26"/>
                    <a:pt x="2837" y="2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9"/>
            <p:cNvSpPr/>
            <p:nvPr/>
          </p:nvSpPr>
          <p:spPr>
            <a:xfrm>
              <a:off x="5090825" y="4032375"/>
              <a:ext cx="42794" cy="52100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76" y="0"/>
                  </a:moveTo>
                  <a:cubicBezTo>
                    <a:pt x="146" y="0"/>
                    <a:pt x="120" y="8"/>
                    <a:pt x="100" y="28"/>
                  </a:cubicBezTo>
                  <a:cubicBezTo>
                    <a:pt x="25" y="78"/>
                    <a:pt x="0" y="178"/>
                    <a:pt x="75" y="253"/>
                  </a:cubicBezTo>
                  <a:lnTo>
                    <a:pt x="1531" y="2211"/>
                  </a:lnTo>
                  <a:cubicBezTo>
                    <a:pt x="1581" y="2236"/>
                    <a:pt x="1606" y="2261"/>
                    <a:pt x="1657" y="2261"/>
                  </a:cubicBezTo>
                  <a:cubicBezTo>
                    <a:pt x="1707" y="2261"/>
                    <a:pt x="1732" y="2261"/>
                    <a:pt x="1782" y="2236"/>
                  </a:cubicBezTo>
                  <a:cubicBezTo>
                    <a:pt x="1832" y="2186"/>
                    <a:pt x="1857" y="2086"/>
                    <a:pt x="1807" y="2035"/>
                  </a:cubicBezTo>
                  <a:lnTo>
                    <a:pt x="326" y="53"/>
                  </a:lnTo>
                  <a:cubicBezTo>
                    <a:pt x="280" y="22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9"/>
            <p:cNvSpPr/>
            <p:nvPr/>
          </p:nvSpPr>
          <p:spPr>
            <a:xfrm>
              <a:off x="5170011" y="4027768"/>
              <a:ext cx="38188" cy="54979"/>
            </a:xfrm>
            <a:custGeom>
              <a:avLst/>
              <a:gdLst/>
              <a:ahLst/>
              <a:cxnLst/>
              <a:rect l="l" t="t" r="r" b="b"/>
              <a:pathLst>
                <a:path w="1658" h="2387" extrusionOk="0">
                  <a:moveTo>
                    <a:pt x="1471" y="1"/>
                  </a:moveTo>
                  <a:cubicBezTo>
                    <a:pt x="1417" y="1"/>
                    <a:pt x="1363" y="28"/>
                    <a:pt x="1331" y="77"/>
                  </a:cubicBezTo>
                  <a:lnTo>
                    <a:pt x="51" y="2135"/>
                  </a:lnTo>
                  <a:cubicBezTo>
                    <a:pt x="1" y="2210"/>
                    <a:pt x="26" y="2311"/>
                    <a:pt x="101" y="2361"/>
                  </a:cubicBezTo>
                  <a:cubicBezTo>
                    <a:pt x="126" y="2386"/>
                    <a:pt x="151" y="2386"/>
                    <a:pt x="201" y="2386"/>
                  </a:cubicBezTo>
                  <a:cubicBezTo>
                    <a:pt x="252" y="2386"/>
                    <a:pt x="302" y="2361"/>
                    <a:pt x="327" y="2311"/>
                  </a:cubicBezTo>
                  <a:lnTo>
                    <a:pt x="1607" y="253"/>
                  </a:lnTo>
                  <a:cubicBezTo>
                    <a:pt x="1657" y="177"/>
                    <a:pt x="1632" y="77"/>
                    <a:pt x="1557" y="27"/>
                  </a:cubicBezTo>
                  <a:cubicBezTo>
                    <a:pt x="1530" y="9"/>
                    <a:pt x="1500" y="1"/>
                    <a:pt x="1471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9"/>
            <p:cNvSpPr/>
            <p:nvPr/>
          </p:nvSpPr>
          <p:spPr>
            <a:xfrm>
              <a:off x="5134748" y="4149633"/>
              <a:ext cx="16791" cy="53919"/>
            </a:xfrm>
            <a:custGeom>
              <a:avLst/>
              <a:gdLst/>
              <a:ahLst/>
              <a:cxnLst/>
              <a:rect l="l" t="t" r="r" b="b"/>
              <a:pathLst>
                <a:path w="729" h="2341" extrusionOk="0">
                  <a:moveTo>
                    <a:pt x="554" y="0"/>
                  </a:moveTo>
                  <a:cubicBezTo>
                    <a:pt x="478" y="0"/>
                    <a:pt x="423" y="49"/>
                    <a:pt x="402" y="132"/>
                  </a:cubicBezTo>
                  <a:lnTo>
                    <a:pt x="26" y="2065"/>
                  </a:lnTo>
                  <a:lnTo>
                    <a:pt x="26" y="2140"/>
                  </a:lnTo>
                  <a:cubicBezTo>
                    <a:pt x="1" y="2240"/>
                    <a:pt x="51" y="2316"/>
                    <a:pt x="151" y="2341"/>
                  </a:cubicBezTo>
                  <a:lnTo>
                    <a:pt x="176" y="2341"/>
                  </a:lnTo>
                  <a:cubicBezTo>
                    <a:pt x="252" y="2316"/>
                    <a:pt x="302" y="2265"/>
                    <a:pt x="327" y="2215"/>
                  </a:cubicBezTo>
                  <a:lnTo>
                    <a:pt x="728" y="182"/>
                  </a:lnTo>
                  <a:cubicBezTo>
                    <a:pt x="728" y="107"/>
                    <a:pt x="678" y="6"/>
                    <a:pt x="603" y="6"/>
                  </a:cubicBezTo>
                  <a:cubicBezTo>
                    <a:pt x="586" y="2"/>
                    <a:pt x="569" y="0"/>
                    <a:pt x="55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9"/>
            <p:cNvSpPr/>
            <p:nvPr/>
          </p:nvSpPr>
          <p:spPr>
            <a:xfrm>
              <a:off x="5189658" y="4117871"/>
              <a:ext cx="54380" cy="9374"/>
            </a:xfrm>
            <a:custGeom>
              <a:avLst/>
              <a:gdLst/>
              <a:ahLst/>
              <a:cxnLst/>
              <a:rect l="l" t="t" r="r" b="b"/>
              <a:pathLst>
                <a:path w="2361" h="407" extrusionOk="0">
                  <a:moveTo>
                    <a:pt x="138" y="0"/>
                  </a:moveTo>
                  <a:cubicBezTo>
                    <a:pt x="58" y="0"/>
                    <a:pt x="1" y="68"/>
                    <a:pt x="1" y="156"/>
                  </a:cubicBezTo>
                  <a:cubicBezTo>
                    <a:pt x="1" y="231"/>
                    <a:pt x="51" y="306"/>
                    <a:pt x="152" y="306"/>
                  </a:cubicBezTo>
                  <a:lnTo>
                    <a:pt x="2210" y="407"/>
                  </a:lnTo>
                  <a:cubicBezTo>
                    <a:pt x="2285" y="407"/>
                    <a:pt x="2360" y="331"/>
                    <a:pt x="2360" y="256"/>
                  </a:cubicBezTo>
                  <a:cubicBezTo>
                    <a:pt x="2360" y="156"/>
                    <a:pt x="2310" y="80"/>
                    <a:pt x="2210" y="80"/>
                  </a:cubicBezTo>
                  <a:lnTo>
                    <a:pt x="177" y="5"/>
                  </a:lnTo>
                  <a:cubicBezTo>
                    <a:pt x="163" y="2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9"/>
            <p:cNvSpPr/>
            <p:nvPr/>
          </p:nvSpPr>
          <p:spPr>
            <a:xfrm>
              <a:off x="5045290" y="4150278"/>
              <a:ext cx="42656" cy="63109"/>
            </a:xfrm>
            <a:custGeom>
              <a:avLst/>
              <a:gdLst/>
              <a:ahLst/>
              <a:cxnLst/>
              <a:rect l="l" t="t" r="r" b="b"/>
              <a:pathLst>
                <a:path w="1852" h="2740" extrusionOk="0">
                  <a:moveTo>
                    <a:pt x="216" y="1"/>
                  </a:moveTo>
                  <a:cubicBezTo>
                    <a:pt x="109" y="1"/>
                    <a:pt x="1" y="109"/>
                    <a:pt x="70" y="229"/>
                  </a:cubicBezTo>
                  <a:cubicBezTo>
                    <a:pt x="95" y="229"/>
                    <a:pt x="772" y="1459"/>
                    <a:pt x="1525" y="2664"/>
                  </a:cubicBezTo>
                  <a:cubicBezTo>
                    <a:pt x="1550" y="2714"/>
                    <a:pt x="1601" y="2739"/>
                    <a:pt x="1651" y="2739"/>
                  </a:cubicBezTo>
                  <a:cubicBezTo>
                    <a:pt x="1776" y="2739"/>
                    <a:pt x="1852" y="2614"/>
                    <a:pt x="1801" y="2488"/>
                  </a:cubicBezTo>
                  <a:cubicBezTo>
                    <a:pt x="1023" y="1309"/>
                    <a:pt x="346" y="79"/>
                    <a:pt x="346" y="79"/>
                  </a:cubicBezTo>
                  <a:cubicBezTo>
                    <a:pt x="314" y="24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9"/>
            <p:cNvSpPr/>
            <p:nvPr/>
          </p:nvSpPr>
          <p:spPr>
            <a:xfrm>
              <a:off x="4820838" y="3736039"/>
              <a:ext cx="61313" cy="52445"/>
            </a:xfrm>
            <a:custGeom>
              <a:avLst/>
              <a:gdLst/>
              <a:ahLst/>
              <a:cxnLst/>
              <a:rect l="l" t="t" r="r" b="b"/>
              <a:pathLst>
                <a:path w="2662" h="2277" extrusionOk="0">
                  <a:moveTo>
                    <a:pt x="1524" y="0"/>
                  </a:moveTo>
                  <a:cubicBezTo>
                    <a:pt x="1244" y="0"/>
                    <a:pt x="958" y="107"/>
                    <a:pt x="729" y="344"/>
                  </a:cubicBezTo>
                  <a:cubicBezTo>
                    <a:pt x="1" y="1047"/>
                    <a:pt x="528" y="2277"/>
                    <a:pt x="1532" y="2277"/>
                  </a:cubicBezTo>
                  <a:cubicBezTo>
                    <a:pt x="2159" y="2277"/>
                    <a:pt x="2661" y="1750"/>
                    <a:pt x="2661" y="1147"/>
                  </a:cubicBezTo>
                  <a:cubicBezTo>
                    <a:pt x="2661" y="454"/>
                    <a:pt x="2103" y="0"/>
                    <a:pt x="152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9"/>
            <p:cNvSpPr/>
            <p:nvPr/>
          </p:nvSpPr>
          <p:spPr>
            <a:xfrm>
              <a:off x="5068852" y="3722864"/>
              <a:ext cx="61289" cy="52330"/>
            </a:xfrm>
            <a:custGeom>
              <a:avLst/>
              <a:gdLst/>
              <a:ahLst/>
              <a:cxnLst/>
              <a:rect l="l" t="t" r="r" b="b"/>
              <a:pathLst>
                <a:path w="2661" h="2272" extrusionOk="0">
                  <a:moveTo>
                    <a:pt x="1505" y="0"/>
                  </a:moveTo>
                  <a:cubicBezTo>
                    <a:pt x="1224" y="0"/>
                    <a:pt x="938" y="104"/>
                    <a:pt x="703" y="339"/>
                  </a:cubicBezTo>
                  <a:cubicBezTo>
                    <a:pt x="0" y="1042"/>
                    <a:pt x="502" y="2271"/>
                    <a:pt x="1531" y="2271"/>
                  </a:cubicBezTo>
                  <a:cubicBezTo>
                    <a:pt x="2159" y="2271"/>
                    <a:pt x="2661" y="1770"/>
                    <a:pt x="2661" y="1142"/>
                  </a:cubicBezTo>
                  <a:cubicBezTo>
                    <a:pt x="2661" y="462"/>
                    <a:pt x="2096" y="0"/>
                    <a:pt x="150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9"/>
            <p:cNvSpPr/>
            <p:nvPr/>
          </p:nvSpPr>
          <p:spPr>
            <a:xfrm>
              <a:off x="4956707" y="3749167"/>
              <a:ext cx="71700" cy="53781"/>
            </a:xfrm>
            <a:custGeom>
              <a:avLst/>
              <a:gdLst/>
              <a:ahLst/>
              <a:cxnLst/>
              <a:rect l="l" t="t" r="r" b="b"/>
              <a:pathLst>
                <a:path w="3113" h="2335" extrusionOk="0">
                  <a:moveTo>
                    <a:pt x="1305" y="0"/>
                  </a:moveTo>
                  <a:cubicBezTo>
                    <a:pt x="1155" y="25"/>
                    <a:pt x="1004" y="50"/>
                    <a:pt x="879" y="100"/>
                  </a:cubicBezTo>
                  <a:cubicBezTo>
                    <a:pt x="778" y="151"/>
                    <a:pt x="653" y="226"/>
                    <a:pt x="577" y="301"/>
                  </a:cubicBezTo>
                  <a:cubicBezTo>
                    <a:pt x="427" y="402"/>
                    <a:pt x="276" y="527"/>
                    <a:pt x="176" y="678"/>
                  </a:cubicBezTo>
                  <a:cubicBezTo>
                    <a:pt x="151" y="703"/>
                    <a:pt x="126" y="753"/>
                    <a:pt x="101" y="803"/>
                  </a:cubicBezTo>
                  <a:lnTo>
                    <a:pt x="75" y="853"/>
                  </a:lnTo>
                  <a:lnTo>
                    <a:pt x="25" y="904"/>
                  </a:lnTo>
                  <a:cubicBezTo>
                    <a:pt x="0" y="954"/>
                    <a:pt x="25" y="1029"/>
                    <a:pt x="101" y="1054"/>
                  </a:cubicBezTo>
                  <a:cubicBezTo>
                    <a:pt x="114" y="1061"/>
                    <a:pt x="129" y="1064"/>
                    <a:pt x="145" y="1064"/>
                  </a:cubicBezTo>
                  <a:cubicBezTo>
                    <a:pt x="187" y="1064"/>
                    <a:pt x="233" y="1041"/>
                    <a:pt x="251" y="1004"/>
                  </a:cubicBezTo>
                  <a:cubicBezTo>
                    <a:pt x="251" y="1004"/>
                    <a:pt x="301" y="954"/>
                    <a:pt x="377" y="879"/>
                  </a:cubicBezTo>
                  <a:cubicBezTo>
                    <a:pt x="502" y="778"/>
                    <a:pt x="628" y="703"/>
                    <a:pt x="753" y="628"/>
                  </a:cubicBezTo>
                  <a:cubicBezTo>
                    <a:pt x="853" y="577"/>
                    <a:pt x="929" y="527"/>
                    <a:pt x="1029" y="502"/>
                  </a:cubicBezTo>
                  <a:cubicBezTo>
                    <a:pt x="1130" y="477"/>
                    <a:pt x="1230" y="452"/>
                    <a:pt x="1355" y="452"/>
                  </a:cubicBezTo>
                  <a:lnTo>
                    <a:pt x="1506" y="452"/>
                  </a:lnTo>
                  <a:lnTo>
                    <a:pt x="1682" y="477"/>
                  </a:lnTo>
                  <a:cubicBezTo>
                    <a:pt x="1807" y="502"/>
                    <a:pt x="1908" y="527"/>
                    <a:pt x="2033" y="577"/>
                  </a:cubicBezTo>
                  <a:lnTo>
                    <a:pt x="2083" y="602"/>
                  </a:lnTo>
                  <a:lnTo>
                    <a:pt x="2184" y="653"/>
                  </a:lnTo>
                  <a:cubicBezTo>
                    <a:pt x="2209" y="678"/>
                    <a:pt x="2259" y="703"/>
                    <a:pt x="2259" y="703"/>
                  </a:cubicBezTo>
                  <a:lnTo>
                    <a:pt x="2334" y="753"/>
                  </a:lnTo>
                  <a:cubicBezTo>
                    <a:pt x="2410" y="803"/>
                    <a:pt x="2485" y="904"/>
                    <a:pt x="2535" y="979"/>
                  </a:cubicBezTo>
                  <a:cubicBezTo>
                    <a:pt x="2610" y="1054"/>
                    <a:pt x="2661" y="1155"/>
                    <a:pt x="2686" y="1255"/>
                  </a:cubicBezTo>
                  <a:cubicBezTo>
                    <a:pt x="2711" y="1355"/>
                    <a:pt x="2736" y="1431"/>
                    <a:pt x="2761" y="1531"/>
                  </a:cubicBezTo>
                  <a:cubicBezTo>
                    <a:pt x="2761" y="1682"/>
                    <a:pt x="2761" y="1832"/>
                    <a:pt x="2761" y="2008"/>
                  </a:cubicBezTo>
                  <a:cubicBezTo>
                    <a:pt x="2736" y="2108"/>
                    <a:pt x="2736" y="2159"/>
                    <a:pt x="2736" y="2159"/>
                  </a:cubicBezTo>
                  <a:cubicBezTo>
                    <a:pt x="2711" y="2234"/>
                    <a:pt x="2736" y="2309"/>
                    <a:pt x="2811" y="2334"/>
                  </a:cubicBezTo>
                  <a:cubicBezTo>
                    <a:pt x="2886" y="2334"/>
                    <a:pt x="2937" y="2309"/>
                    <a:pt x="2962" y="2234"/>
                  </a:cubicBezTo>
                  <a:cubicBezTo>
                    <a:pt x="2987" y="2184"/>
                    <a:pt x="3012" y="2108"/>
                    <a:pt x="3037" y="2058"/>
                  </a:cubicBezTo>
                  <a:cubicBezTo>
                    <a:pt x="3087" y="1882"/>
                    <a:pt x="3112" y="1682"/>
                    <a:pt x="3112" y="1506"/>
                  </a:cubicBezTo>
                  <a:cubicBezTo>
                    <a:pt x="3112" y="1380"/>
                    <a:pt x="3087" y="1255"/>
                    <a:pt x="3062" y="1155"/>
                  </a:cubicBezTo>
                  <a:cubicBezTo>
                    <a:pt x="3037" y="1004"/>
                    <a:pt x="2987" y="853"/>
                    <a:pt x="2912" y="753"/>
                  </a:cubicBezTo>
                  <a:cubicBezTo>
                    <a:pt x="2836" y="602"/>
                    <a:pt x="2711" y="477"/>
                    <a:pt x="2585" y="377"/>
                  </a:cubicBezTo>
                  <a:lnTo>
                    <a:pt x="2485" y="301"/>
                  </a:lnTo>
                  <a:cubicBezTo>
                    <a:pt x="2460" y="276"/>
                    <a:pt x="2435" y="276"/>
                    <a:pt x="2410" y="251"/>
                  </a:cubicBezTo>
                  <a:lnTo>
                    <a:pt x="2309" y="201"/>
                  </a:lnTo>
                  <a:cubicBezTo>
                    <a:pt x="2284" y="176"/>
                    <a:pt x="2234" y="151"/>
                    <a:pt x="2184" y="151"/>
                  </a:cubicBezTo>
                  <a:cubicBezTo>
                    <a:pt x="2058" y="100"/>
                    <a:pt x="1908" y="50"/>
                    <a:pt x="1757" y="25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9"/>
            <p:cNvSpPr/>
            <p:nvPr/>
          </p:nvSpPr>
          <p:spPr>
            <a:xfrm>
              <a:off x="4887817" y="3811332"/>
              <a:ext cx="182210" cy="61980"/>
            </a:xfrm>
            <a:custGeom>
              <a:avLst/>
              <a:gdLst/>
              <a:ahLst/>
              <a:cxnLst/>
              <a:rect l="l" t="t" r="r" b="b"/>
              <a:pathLst>
                <a:path w="7911" h="2691" extrusionOk="0">
                  <a:moveTo>
                    <a:pt x="207" y="0"/>
                  </a:moveTo>
                  <a:cubicBezTo>
                    <a:pt x="100" y="0"/>
                    <a:pt x="1" y="113"/>
                    <a:pt x="55" y="238"/>
                  </a:cubicBezTo>
                  <a:cubicBezTo>
                    <a:pt x="105" y="363"/>
                    <a:pt x="180" y="463"/>
                    <a:pt x="255" y="564"/>
                  </a:cubicBezTo>
                  <a:cubicBezTo>
                    <a:pt x="456" y="865"/>
                    <a:pt x="682" y="1141"/>
                    <a:pt x="933" y="1367"/>
                  </a:cubicBezTo>
                  <a:cubicBezTo>
                    <a:pt x="1310" y="1718"/>
                    <a:pt x="1736" y="2020"/>
                    <a:pt x="2188" y="2220"/>
                  </a:cubicBezTo>
                  <a:cubicBezTo>
                    <a:pt x="2715" y="2496"/>
                    <a:pt x="3267" y="2647"/>
                    <a:pt x="3870" y="2672"/>
                  </a:cubicBezTo>
                  <a:cubicBezTo>
                    <a:pt x="3945" y="2685"/>
                    <a:pt x="4020" y="2691"/>
                    <a:pt x="4095" y="2691"/>
                  </a:cubicBezTo>
                  <a:cubicBezTo>
                    <a:pt x="4171" y="2691"/>
                    <a:pt x="4246" y="2685"/>
                    <a:pt x="4321" y="2672"/>
                  </a:cubicBezTo>
                  <a:lnTo>
                    <a:pt x="4723" y="2647"/>
                  </a:lnTo>
                  <a:lnTo>
                    <a:pt x="5175" y="2597"/>
                  </a:lnTo>
                  <a:cubicBezTo>
                    <a:pt x="5325" y="2572"/>
                    <a:pt x="5451" y="2547"/>
                    <a:pt x="5576" y="2496"/>
                  </a:cubicBezTo>
                  <a:cubicBezTo>
                    <a:pt x="5852" y="2446"/>
                    <a:pt x="6103" y="2346"/>
                    <a:pt x="6354" y="2220"/>
                  </a:cubicBezTo>
                  <a:cubicBezTo>
                    <a:pt x="6455" y="2170"/>
                    <a:pt x="6555" y="2120"/>
                    <a:pt x="6656" y="2045"/>
                  </a:cubicBezTo>
                  <a:cubicBezTo>
                    <a:pt x="6756" y="1969"/>
                    <a:pt x="6856" y="1894"/>
                    <a:pt x="6957" y="1844"/>
                  </a:cubicBezTo>
                  <a:cubicBezTo>
                    <a:pt x="7107" y="1718"/>
                    <a:pt x="7258" y="1568"/>
                    <a:pt x="7383" y="1417"/>
                  </a:cubicBezTo>
                  <a:cubicBezTo>
                    <a:pt x="7484" y="1292"/>
                    <a:pt x="7584" y="1166"/>
                    <a:pt x="7685" y="1041"/>
                  </a:cubicBezTo>
                  <a:cubicBezTo>
                    <a:pt x="7760" y="915"/>
                    <a:pt x="7810" y="790"/>
                    <a:pt x="7860" y="639"/>
                  </a:cubicBezTo>
                  <a:cubicBezTo>
                    <a:pt x="7910" y="564"/>
                    <a:pt x="7885" y="489"/>
                    <a:pt x="7810" y="438"/>
                  </a:cubicBezTo>
                  <a:cubicBezTo>
                    <a:pt x="7781" y="419"/>
                    <a:pt x="7749" y="411"/>
                    <a:pt x="7717" y="411"/>
                  </a:cubicBezTo>
                  <a:cubicBezTo>
                    <a:pt x="7665" y="411"/>
                    <a:pt x="7615" y="432"/>
                    <a:pt x="7584" y="463"/>
                  </a:cubicBezTo>
                  <a:lnTo>
                    <a:pt x="7559" y="514"/>
                  </a:lnTo>
                  <a:lnTo>
                    <a:pt x="7509" y="589"/>
                  </a:lnTo>
                  <a:cubicBezTo>
                    <a:pt x="7484" y="639"/>
                    <a:pt x="7434" y="714"/>
                    <a:pt x="7358" y="790"/>
                  </a:cubicBezTo>
                  <a:cubicBezTo>
                    <a:pt x="7158" y="1041"/>
                    <a:pt x="6907" y="1267"/>
                    <a:pt x="6656" y="1417"/>
                  </a:cubicBezTo>
                  <a:lnTo>
                    <a:pt x="6379" y="1593"/>
                  </a:lnTo>
                  <a:cubicBezTo>
                    <a:pt x="6304" y="1618"/>
                    <a:pt x="6204" y="1668"/>
                    <a:pt x="6103" y="1718"/>
                  </a:cubicBezTo>
                  <a:cubicBezTo>
                    <a:pt x="5877" y="1794"/>
                    <a:pt x="5652" y="1869"/>
                    <a:pt x="5426" y="1944"/>
                  </a:cubicBezTo>
                  <a:cubicBezTo>
                    <a:pt x="5300" y="1944"/>
                    <a:pt x="5175" y="1995"/>
                    <a:pt x="5074" y="1995"/>
                  </a:cubicBezTo>
                  <a:lnTo>
                    <a:pt x="4698" y="2045"/>
                  </a:lnTo>
                  <a:lnTo>
                    <a:pt x="3895" y="2045"/>
                  </a:lnTo>
                  <a:cubicBezTo>
                    <a:pt x="3368" y="2020"/>
                    <a:pt x="2866" y="1894"/>
                    <a:pt x="2414" y="1693"/>
                  </a:cubicBezTo>
                  <a:cubicBezTo>
                    <a:pt x="1987" y="1518"/>
                    <a:pt x="1611" y="1292"/>
                    <a:pt x="1259" y="991"/>
                  </a:cubicBezTo>
                  <a:cubicBezTo>
                    <a:pt x="1008" y="790"/>
                    <a:pt x="757" y="564"/>
                    <a:pt x="557" y="338"/>
                  </a:cubicBezTo>
                  <a:cubicBezTo>
                    <a:pt x="381" y="162"/>
                    <a:pt x="306" y="62"/>
                    <a:pt x="306" y="62"/>
                  </a:cubicBezTo>
                  <a:lnTo>
                    <a:pt x="331" y="62"/>
                  </a:lnTo>
                  <a:cubicBezTo>
                    <a:pt x="295" y="19"/>
                    <a:pt x="250" y="0"/>
                    <a:pt x="20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9"/>
            <p:cNvSpPr/>
            <p:nvPr/>
          </p:nvSpPr>
          <p:spPr>
            <a:xfrm>
              <a:off x="4723733" y="3801036"/>
              <a:ext cx="143377" cy="123293"/>
            </a:xfrm>
            <a:custGeom>
              <a:avLst/>
              <a:gdLst/>
              <a:ahLst/>
              <a:cxnLst/>
              <a:rect l="l" t="t" r="r" b="b"/>
              <a:pathLst>
                <a:path w="6225" h="5353" extrusionOk="0">
                  <a:moveTo>
                    <a:pt x="3541" y="1"/>
                  </a:moveTo>
                  <a:cubicBezTo>
                    <a:pt x="2889" y="1"/>
                    <a:pt x="2224" y="243"/>
                    <a:pt x="1682" y="785"/>
                  </a:cubicBezTo>
                  <a:cubicBezTo>
                    <a:pt x="0" y="2467"/>
                    <a:pt x="1205" y="5353"/>
                    <a:pt x="3564" y="5353"/>
                  </a:cubicBezTo>
                  <a:cubicBezTo>
                    <a:pt x="5045" y="5328"/>
                    <a:pt x="6225" y="4148"/>
                    <a:pt x="6225" y="2667"/>
                  </a:cubicBezTo>
                  <a:cubicBezTo>
                    <a:pt x="6225" y="1069"/>
                    <a:pt x="4911" y="1"/>
                    <a:pt x="3541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9"/>
            <p:cNvSpPr/>
            <p:nvPr/>
          </p:nvSpPr>
          <p:spPr>
            <a:xfrm>
              <a:off x="5081566" y="3798019"/>
              <a:ext cx="143377" cy="122855"/>
            </a:xfrm>
            <a:custGeom>
              <a:avLst/>
              <a:gdLst/>
              <a:ahLst/>
              <a:cxnLst/>
              <a:rect l="l" t="t" r="r" b="b"/>
              <a:pathLst>
                <a:path w="6225" h="5334" extrusionOk="0">
                  <a:moveTo>
                    <a:pt x="3534" y="1"/>
                  </a:moveTo>
                  <a:cubicBezTo>
                    <a:pt x="2874" y="1"/>
                    <a:pt x="2202" y="245"/>
                    <a:pt x="1657" y="791"/>
                  </a:cubicBezTo>
                  <a:cubicBezTo>
                    <a:pt x="0" y="2447"/>
                    <a:pt x="1180" y="5333"/>
                    <a:pt x="3564" y="5333"/>
                  </a:cubicBezTo>
                  <a:cubicBezTo>
                    <a:pt x="5020" y="5333"/>
                    <a:pt x="6225" y="4129"/>
                    <a:pt x="6225" y="2673"/>
                  </a:cubicBezTo>
                  <a:cubicBezTo>
                    <a:pt x="6225" y="1062"/>
                    <a:pt x="4907" y="1"/>
                    <a:pt x="3534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9"/>
            <p:cNvSpPr/>
            <p:nvPr/>
          </p:nvSpPr>
          <p:spPr>
            <a:xfrm>
              <a:off x="4627181" y="3794679"/>
              <a:ext cx="68245" cy="40054"/>
            </a:xfrm>
            <a:custGeom>
              <a:avLst/>
              <a:gdLst/>
              <a:ahLst/>
              <a:cxnLst/>
              <a:rect l="l" t="t" r="r" b="b"/>
              <a:pathLst>
                <a:path w="2963" h="1739" extrusionOk="0">
                  <a:moveTo>
                    <a:pt x="1488" y="1"/>
                  </a:moveTo>
                  <a:cubicBezTo>
                    <a:pt x="1242" y="1"/>
                    <a:pt x="1014" y="56"/>
                    <a:pt x="804" y="183"/>
                  </a:cubicBezTo>
                  <a:cubicBezTo>
                    <a:pt x="578" y="283"/>
                    <a:pt x="402" y="434"/>
                    <a:pt x="252" y="634"/>
                  </a:cubicBezTo>
                  <a:cubicBezTo>
                    <a:pt x="126" y="760"/>
                    <a:pt x="51" y="910"/>
                    <a:pt x="1" y="1086"/>
                  </a:cubicBezTo>
                  <a:cubicBezTo>
                    <a:pt x="1" y="1161"/>
                    <a:pt x="1" y="1212"/>
                    <a:pt x="1" y="1262"/>
                  </a:cubicBezTo>
                  <a:lnTo>
                    <a:pt x="1" y="1312"/>
                  </a:lnTo>
                  <a:cubicBezTo>
                    <a:pt x="13" y="1387"/>
                    <a:pt x="76" y="1425"/>
                    <a:pt x="139" y="1425"/>
                  </a:cubicBezTo>
                  <a:cubicBezTo>
                    <a:pt x="202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277" y="1237"/>
                    <a:pt x="302" y="1237"/>
                    <a:pt x="302" y="1212"/>
                  </a:cubicBezTo>
                  <a:cubicBezTo>
                    <a:pt x="377" y="1086"/>
                    <a:pt x="453" y="1011"/>
                    <a:pt x="553" y="910"/>
                  </a:cubicBezTo>
                  <a:cubicBezTo>
                    <a:pt x="829" y="659"/>
                    <a:pt x="1206" y="509"/>
                    <a:pt x="1607" y="509"/>
                  </a:cubicBezTo>
                  <a:cubicBezTo>
                    <a:pt x="1682" y="509"/>
                    <a:pt x="1783" y="534"/>
                    <a:pt x="1883" y="584"/>
                  </a:cubicBezTo>
                  <a:cubicBezTo>
                    <a:pt x="1933" y="584"/>
                    <a:pt x="1959" y="609"/>
                    <a:pt x="2009" y="634"/>
                  </a:cubicBezTo>
                  <a:lnTo>
                    <a:pt x="2059" y="659"/>
                  </a:lnTo>
                  <a:lnTo>
                    <a:pt x="2134" y="710"/>
                  </a:lnTo>
                  <a:cubicBezTo>
                    <a:pt x="2184" y="735"/>
                    <a:pt x="2209" y="760"/>
                    <a:pt x="2260" y="810"/>
                  </a:cubicBezTo>
                  <a:cubicBezTo>
                    <a:pt x="2285" y="835"/>
                    <a:pt x="2310" y="860"/>
                    <a:pt x="2360" y="910"/>
                  </a:cubicBezTo>
                  <a:cubicBezTo>
                    <a:pt x="2410" y="961"/>
                    <a:pt x="2460" y="1036"/>
                    <a:pt x="2511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2" y="1739"/>
                    <a:pt x="2837" y="1739"/>
                  </a:cubicBezTo>
                  <a:cubicBezTo>
                    <a:pt x="2912" y="1739"/>
                    <a:pt x="2962" y="1688"/>
                    <a:pt x="2962" y="1613"/>
                  </a:cubicBezTo>
                  <a:cubicBezTo>
                    <a:pt x="2962" y="1563"/>
                    <a:pt x="2962" y="1488"/>
                    <a:pt x="2962" y="1412"/>
                  </a:cubicBezTo>
                  <a:cubicBezTo>
                    <a:pt x="2962" y="1262"/>
                    <a:pt x="2912" y="1086"/>
                    <a:pt x="2862" y="936"/>
                  </a:cubicBezTo>
                  <a:cubicBezTo>
                    <a:pt x="2812" y="810"/>
                    <a:pt x="2762" y="710"/>
                    <a:pt x="2686" y="609"/>
                  </a:cubicBezTo>
                  <a:cubicBezTo>
                    <a:pt x="2636" y="559"/>
                    <a:pt x="2611" y="509"/>
                    <a:pt x="2561" y="459"/>
                  </a:cubicBezTo>
                  <a:cubicBezTo>
                    <a:pt x="2511" y="408"/>
                    <a:pt x="2460" y="383"/>
                    <a:pt x="2410" y="333"/>
                  </a:cubicBezTo>
                  <a:lnTo>
                    <a:pt x="2360" y="283"/>
                  </a:lnTo>
                  <a:lnTo>
                    <a:pt x="2260" y="208"/>
                  </a:lnTo>
                  <a:cubicBezTo>
                    <a:pt x="2184" y="157"/>
                    <a:pt x="2134" y="132"/>
                    <a:pt x="2059" y="107"/>
                  </a:cubicBezTo>
                  <a:cubicBezTo>
                    <a:pt x="1933" y="32"/>
                    <a:pt x="1783" y="7"/>
                    <a:pt x="1632" y="7"/>
                  </a:cubicBezTo>
                  <a:cubicBezTo>
                    <a:pt x="1583" y="3"/>
                    <a:pt x="1535" y="1"/>
                    <a:pt x="148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9"/>
            <p:cNvSpPr/>
            <p:nvPr/>
          </p:nvSpPr>
          <p:spPr>
            <a:xfrm>
              <a:off x="5074634" y="4227368"/>
              <a:ext cx="42794" cy="36737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477" y="1"/>
                  </a:moveTo>
                  <a:cubicBezTo>
                    <a:pt x="433" y="1"/>
                    <a:pt x="389" y="7"/>
                    <a:pt x="352" y="20"/>
                  </a:cubicBezTo>
                  <a:cubicBezTo>
                    <a:pt x="276" y="20"/>
                    <a:pt x="226" y="45"/>
                    <a:pt x="201" y="70"/>
                  </a:cubicBezTo>
                  <a:cubicBezTo>
                    <a:pt x="151" y="95"/>
                    <a:pt x="151" y="120"/>
                    <a:pt x="126" y="120"/>
                  </a:cubicBezTo>
                  <a:cubicBezTo>
                    <a:pt x="101" y="145"/>
                    <a:pt x="76" y="170"/>
                    <a:pt x="50" y="221"/>
                  </a:cubicBezTo>
                  <a:cubicBezTo>
                    <a:pt x="25" y="246"/>
                    <a:pt x="0" y="296"/>
                    <a:pt x="0" y="321"/>
                  </a:cubicBezTo>
                  <a:lnTo>
                    <a:pt x="0" y="346"/>
                  </a:lnTo>
                  <a:lnTo>
                    <a:pt x="0" y="396"/>
                  </a:lnTo>
                  <a:cubicBezTo>
                    <a:pt x="0" y="421"/>
                    <a:pt x="0" y="446"/>
                    <a:pt x="0" y="472"/>
                  </a:cubicBezTo>
                  <a:cubicBezTo>
                    <a:pt x="0" y="572"/>
                    <a:pt x="25" y="672"/>
                    <a:pt x="76" y="748"/>
                  </a:cubicBezTo>
                  <a:cubicBezTo>
                    <a:pt x="151" y="873"/>
                    <a:pt x="251" y="999"/>
                    <a:pt x="377" y="1124"/>
                  </a:cubicBezTo>
                  <a:cubicBezTo>
                    <a:pt x="628" y="1300"/>
                    <a:pt x="879" y="1450"/>
                    <a:pt x="1155" y="1576"/>
                  </a:cubicBezTo>
                  <a:cubicBezTo>
                    <a:pt x="1167" y="1588"/>
                    <a:pt x="1180" y="1595"/>
                    <a:pt x="1189" y="1595"/>
                  </a:cubicBezTo>
                  <a:cubicBezTo>
                    <a:pt x="1199" y="1595"/>
                    <a:pt x="1205" y="1588"/>
                    <a:pt x="1205" y="1576"/>
                  </a:cubicBezTo>
                  <a:cubicBezTo>
                    <a:pt x="1230" y="1551"/>
                    <a:pt x="1230" y="1526"/>
                    <a:pt x="1205" y="1501"/>
                  </a:cubicBezTo>
                  <a:cubicBezTo>
                    <a:pt x="1004" y="1325"/>
                    <a:pt x="778" y="1124"/>
                    <a:pt x="578" y="923"/>
                  </a:cubicBezTo>
                  <a:cubicBezTo>
                    <a:pt x="502" y="848"/>
                    <a:pt x="427" y="723"/>
                    <a:pt x="352" y="622"/>
                  </a:cubicBezTo>
                  <a:cubicBezTo>
                    <a:pt x="327" y="572"/>
                    <a:pt x="327" y="522"/>
                    <a:pt x="327" y="472"/>
                  </a:cubicBezTo>
                  <a:lnTo>
                    <a:pt x="327" y="446"/>
                  </a:lnTo>
                  <a:cubicBezTo>
                    <a:pt x="327" y="421"/>
                    <a:pt x="352" y="371"/>
                    <a:pt x="352" y="371"/>
                  </a:cubicBezTo>
                  <a:lnTo>
                    <a:pt x="552" y="296"/>
                  </a:lnTo>
                  <a:cubicBezTo>
                    <a:pt x="678" y="321"/>
                    <a:pt x="803" y="371"/>
                    <a:pt x="929" y="396"/>
                  </a:cubicBezTo>
                  <a:cubicBezTo>
                    <a:pt x="1205" y="522"/>
                    <a:pt x="1456" y="647"/>
                    <a:pt x="1707" y="773"/>
                  </a:cubicBezTo>
                  <a:lnTo>
                    <a:pt x="1807" y="823"/>
                  </a:lnTo>
                  <a:lnTo>
                    <a:pt x="1858" y="823"/>
                  </a:lnTo>
                  <a:cubicBezTo>
                    <a:pt x="1858" y="798"/>
                    <a:pt x="1858" y="773"/>
                    <a:pt x="1858" y="773"/>
                  </a:cubicBezTo>
                  <a:lnTo>
                    <a:pt x="1782" y="697"/>
                  </a:lnTo>
                  <a:cubicBezTo>
                    <a:pt x="1556" y="497"/>
                    <a:pt x="1305" y="321"/>
                    <a:pt x="1054" y="170"/>
                  </a:cubicBezTo>
                  <a:cubicBezTo>
                    <a:pt x="904" y="120"/>
                    <a:pt x="753" y="45"/>
                    <a:pt x="603" y="20"/>
                  </a:cubicBezTo>
                  <a:cubicBezTo>
                    <a:pt x="565" y="7"/>
                    <a:pt x="521" y="1"/>
                    <a:pt x="477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9"/>
            <p:cNvSpPr/>
            <p:nvPr/>
          </p:nvSpPr>
          <p:spPr>
            <a:xfrm>
              <a:off x="5139378" y="4123169"/>
              <a:ext cx="116798" cy="89067"/>
            </a:xfrm>
            <a:custGeom>
              <a:avLst/>
              <a:gdLst/>
              <a:ahLst/>
              <a:cxnLst/>
              <a:rect l="l" t="t" r="r" b="b"/>
              <a:pathLst>
                <a:path w="5071" h="3867" extrusionOk="0">
                  <a:moveTo>
                    <a:pt x="2485" y="1"/>
                  </a:moveTo>
                  <a:cubicBezTo>
                    <a:pt x="2234" y="578"/>
                    <a:pt x="879" y="1256"/>
                    <a:pt x="377" y="1306"/>
                  </a:cubicBezTo>
                  <a:lnTo>
                    <a:pt x="0" y="3239"/>
                  </a:lnTo>
                  <a:cubicBezTo>
                    <a:pt x="201" y="3339"/>
                    <a:pt x="352" y="3414"/>
                    <a:pt x="402" y="3414"/>
                  </a:cubicBezTo>
                  <a:lnTo>
                    <a:pt x="377" y="3490"/>
                  </a:lnTo>
                  <a:cubicBezTo>
                    <a:pt x="678" y="3565"/>
                    <a:pt x="954" y="3690"/>
                    <a:pt x="1230" y="3866"/>
                  </a:cubicBezTo>
                  <a:cubicBezTo>
                    <a:pt x="1230" y="3866"/>
                    <a:pt x="3615" y="3339"/>
                    <a:pt x="5070" y="1783"/>
                  </a:cubicBezTo>
                  <a:cubicBezTo>
                    <a:pt x="4970" y="1582"/>
                    <a:pt x="4468" y="428"/>
                    <a:pt x="4393" y="51"/>
                  </a:cubicBezTo>
                  <a:lnTo>
                    <a:pt x="4393" y="26"/>
                  </a:lnTo>
                  <a:lnTo>
                    <a:pt x="2586" y="26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59"/>
          <p:cNvGrpSpPr/>
          <p:nvPr/>
        </p:nvGrpSpPr>
        <p:grpSpPr>
          <a:xfrm>
            <a:off x="6652682" y="696061"/>
            <a:ext cx="1259290" cy="1084761"/>
            <a:chOff x="5976359" y="464530"/>
            <a:chExt cx="1259290" cy="1084761"/>
          </a:xfrm>
        </p:grpSpPr>
        <p:sp>
          <p:nvSpPr>
            <p:cNvPr id="1665" name="Google Shape;1665;p59"/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9"/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9"/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9"/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F4650D2F-8102-43B9-8700-38DFE4ED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91" y="1584077"/>
            <a:ext cx="5535602" cy="20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51"/>
          <p:cNvGrpSpPr/>
          <p:nvPr/>
        </p:nvGrpSpPr>
        <p:grpSpPr>
          <a:xfrm>
            <a:off x="6602492" y="2299384"/>
            <a:ext cx="2099666" cy="3371593"/>
            <a:chOff x="2534650" y="2865525"/>
            <a:chExt cx="941850" cy="1512400"/>
          </a:xfrm>
        </p:grpSpPr>
        <p:sp>
          <p:nvSpPr>
            <p:cNvPr id="911" name="Google Shape;911;p51"/>
            <p:cNvSpPr/>
            <p:nvPr/>
          </p:nvSpPr>
          <p:spPr>
            <a:xfrm>
              <a:off x="3188475" y="3596325"/>
              <a:ext cx="127400" cy="254600"/>
            </a:xfrm>
            <a:custGeom>
              <a:avLst/>
              <a:gdLst/>
              <a:ahLst/>
              <a:cxnLst/>
              <a:rect l="l" t="t" r="r" b="b"/>
              <a:pathLst>
                <a:path w="5096" h="10184" extrusionOk="0">
                  <a:moveTo>
                    <a:pt x="2887" y="1"/>
                  </a:moveTo>
                  <a:cubicBezTo>
                    <a:pt x="2485" y="678"/>
                    <a:pt x="1657" y="1607"/>
                    <a:pt x="1" y="2611"/>
                  </a:cubicBezTo>
                  <a:cubicBezTo>
                    <a:pt x="327" y="3590"/>
                    <a:pt x="1682" y="7781"/>
                    <a:pt x="1833" y="9538"/>
                  </a:cubicBezTo>
                  <a:cubicBezTo>
                    <a:pt x="1833" y="9538"/>
                    <a:pt x="2918" y="10184"/>
                    <a:pt x="3792" y="10184"/>
                  </a:cubicBezTo>
                  <a:cubicBezTo>
                    <a:pt x="4350" y="10184"/>
                    <a:pt x="4821" y="9921"/>
                    <a:pt x="4870" y="9061"/>
                  </a:cubicBezTo>
                  <a:cubicBezTo>
                    <a:pt x="5096" y="5021"/>
                    <a:pt x="3414" y="1105"/>
                    <a:pt x="2887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2703450" y="3773275"/>
              <a:ext cx="623725" cy="357675"/>
            </a:xfrm>
            <a:custGeom>
              <a:avLst/>
              <a:gdLst/>
              <a:ahLst/>
              <a:cxnLst/>
              <a:rect l="l" t="t" r="r" b="b"/>
              <a:pathLst>
                <a:path w="24949" h="14307" extrusionOk="0">
                  <a:moveTo>
                    <a:pt x="18674" y="1"/>
                  </a:moveTo>
                  <a:cubicBezTo>
                    <a:pt x="16651" y="1039"/>
                    <a:pt x="14459" y="1374"/>
                    <a:pt x="12470" y="1374"/>
                  </a:cubicBezTo>
                  <a:cubicBezTo>
                    <a:pt x="8832" y="1374"/>
                    <a:pt x="5873" y="252"/>
                    <a:pt x="5873" y="252"/>
                  </a:cubicBezTo>
                  <a:cubicBezTo>
                    <a:pt x="5873" y="252"/>
                    <a:pt x="5622" y="603"/>
                    <a:pt x="5246" y="1205"/>
                  </a:cubicBezTo>
                  <a:lnTo>
                    <a:pt x="4844" y="1833"/>
                  </a:lnTo>
                  <a:cubicBezTo>
                    <a:pt x="5196" y="2134"/>
                    <a:pt x="5497" y="2310"/>
                    <a:pt x="5371" y="2586"/>
                  </a:cubicBezTo>
                  <a:cubicBezTo>
                    <a:pt x="5319" y="2673"/>
                    <a:pt x="5218" y="2706"/>
                    <a:pt x="5092" y="2706"/>
                  </a:cubicBezTo>
                  <a:cubicBezTo>
                    <a:pt x="4674" y="2706"/>
                    <a:pt x="3991" y="2335"/>
                    <a:pt x="3991" y="2335"/>
                  </a:cubicBezTo>
                  <a:lnTo>
                    <a:pt x="3991" y="2335"/>
                  </a:lnTo>
                  <a:cubicBezTo>
                    <a:pt x="3991" y="2335"/>
                    <a:pt x="5271" y="3238"/>
                    <a:pt x="4895" y="3464"/>
                  </a:cubicBezTo>
                  <a:cubicBezTo>
                    <a:pt x="4832" y="3500"/>
                    <a:pt x="4757" y="3515"/>
                    <a:pt x="4677" y="3515"/>
                  </a:cubicBezTo>
                  <a:cubicBezTo>
                    <a:pt x="4244" y="3515"/>
                    <a:pt x="3624" y="3080"/>
                    <a:pt x="3539" y="3038"/>
                  </a:cubicBezTo>
                  <a:lnTo>
                    <a:pt x="3539" y="3038"/>
                  </a:lnTo>
                  <a:cubicBezTo>
                    <a:pt x="3640" y="3113"/>
                    <a:pt x="4518" y="3891"/>
                    <a:pt x="4167" y="4217"/>
                  </a:cubicBezTo>
                  <a:cubicBezTo>
                    <a:pt x="4110" y="4223"/>
                    <a:pt x="4055" y="4226"/>
                    <a:pt x="4001" y="4226"/>
                  </a:cubicBezTo>
                  <a:cubicBezTo>
                    <a:pt x="3814" y="4226"/>
                    <a:pt x="3639" y="4189"/>
                    <a:pt x="3464" y="4092"/>
                  </a:cubicBezTo>
                  <a:cubicBezTo>
                    <a:pt x="1832" y="6878"/>
                    <a:pt x="0" y="10291"/>
                    <a:pt x="176" y="11370"/>
                  </a:cubicBezTo>
                  <a:cubicBezTo>
                    <a:pt x="251" y="11998"/>
                    <a:pt x="2560" y="11998"/>
                    <a:pt x="4568" y="12525"/>
                  </a:cubicBezTo>
                  <a:cubicBezTo>
                    <a:pt x="5221" y="12726"/>
                    <a:pt x="5898" y="12952"/>
                    <a:pt x="6551" y="13253"/>
                  </a:cubicBezTo>
                  <a:lnTo>
                    <a:pt x="6576" y="13253"/>
                  </a:lnTo>
                  <a:cubicBezTo>
                    <a:pt x="8107" y="13905"/>
                    <a:pt x="9764" y="14257"/>
                    <a:pt x="11445" y="14307"/>
                  </a:cubicBezTo>
                  <a:cubicBezTo>
                    <a:pt x="12324" y="14307"/>
                    <a:pt x="13202" y="14257"/>
                    <a:pt x="14081" y="14131"/>
                  </a:cubicBezTo>
                  <a:lnTo>
                    <a:pt x="14281" y="14106"/>
                  </a:lnTo>
                  <a:cubicBezTo>
                    <a:pt x="18021" y="13554"/>
                    <a:pt x="18147" y="13102"/>
                    <a:pt x="18950" y="12675"/>
                  </a:cubicBezTo>
                  <a:cubicBezTo>
                    <a:pt x="19301" y="12475"/>
                    <a:pt x="19703" y="12349"/>
                    <a:pt x="20104" y="12249"/>
                  </a:cubicBezTo>
                  <a:cubicBezTo>
                    <a:pt x="20983" y="12023"/>
                    <a:pt x="23568" y="12148"/>
                    <a:pt x="23794" y="11697"/>
                  </a:cubicBezTo>
                  <a:cubicBezTo>
                    <a:pt x="24948" y="9362"/>
                    <a:pt x="18674" y="1"/>
                    <a:pt x="18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2747375" y="3458050"/>
              <a:ext cx="523325" cy="349250"/>
            </a:xfrm>
            <a:custGeom>
              <a:avLst/>
              <a:gdLst/>
              <a:ahLst/>
              <a:cxnLst/>
              <a:rect l="l" t="t" r="r" b="b"/>
              <a:pathLst>
                <a:path w="20933" h="13970" extrusionOk="0">
                  <a:moveTo>
                    <a:pt x="6413" y="0"/>
                  </a:moveTo>
                  <a:cubicBezTo>
                    <a:pt x="5351" y="0"/>
                    <a:pt x="3920" y="342"/>
                    <a:pt x="2410" y="1692"/>
                  </a:cubicBezTo>
                  <a:cubicBezTo>
                    <a:pt x="1456" y="2595"/>
                    <a:pt x="628" y="3599"/>
                    <a:pt x="0" y="4754"/>
                  </a:cubicBezTo>
                  <a:cubicBezTo>
                    <a:pt x="101" y="4929"/>
                    <a:pt x="201" y="5130"/>
                    <a:pt x="326" y="5306"/>
                  </a:cubicBezTo>
                  <a:cubicBezTo>
                    <a:pt x="778" y="6059"/>
                    <a:pt x="1807" y="7364"/>
                    <a:pt x="3338" y="7740"/>
                  </a:cubicBezTo>
                  <a:cubicBezTo>
                    <a:pt x="3639" y="7816"/>
                    <a:pt x="3966" y="7866"/>
                    <a:pt x="4292" y="7866"/>
                  </a:cubicBezTo>
                  <a:cubicBezTo>
                    <a:pt x="4167" y="9472"/>
                    <a:pt x="4066" y="11430"/>
                    <a:pt x="4091" y="12836"/>
                  </a:cubicBezTo>
                  <a:cubicBezTo>
                    <a:pt x="4091" y="12836"/>
                    <a:pt x="7051" y="13969"/>
                    <a:pt x="10691" y="13969"/>
                  </a:cubicBezTo>
                  <a:cubicBezTo>
                    <a:pt x="12679" y="13969"/>
                    <a:pt x="14870" y="13631"/>
                    <a:pt x="16892" y="12585"/>
                  </a:cubicBezTo>
                  <a:cubicBezTo>
                    <a:pt x="16641" y="10803"/>
                    <a:pt x="16365" y="7690"/>
                    <a:pt x="16089" y="6034"/>
                  </a:cubicBezTo>
                  <a:lnTo>
                    <a:pt x="16089" y="6034"/>
                  </a:lnTo>
                  <a:cubicBezTo>
                    <a:pt x="16932" y="7166"/>
                    <a:pt x="17197" y="8299"/>
                    <a:pt x="17350" y="8299"/>
                  </a:cubicBezTo>
                  <a:cubicBezTo>
                    <a:pt x="17356" y="8299"/>
                    <a:pt x="17363" y="8297"/>
                    <a:pt x="17369" y="8293"/>
                  </a:cubicBezTo>
                  <a:cubicBezTo>
                    <a:pt x="17469" y="8242"/>
                    <a:pt x="17569" y="8192"/>
                    <a:pt x="17645" y="8142"/>
                  </a:cubicBezTo>
                  <a:cubicBezTo>
                    <a:pt x="19301" y="7113"/>
                    <a:pt x="20129" y="6184"/>
                    <a:pt x="20531" y="5532"/>
                  </a:cubicBezTo>
                  <a:cubicBezTo>
                    <a:pt x="20732" y="5256"/>
                    <a:pt x="20857" y="4929"/>
                    <a:pt x="20933" y="4603"/>
                  </a:cubicBezTo>
                  <a:cubicBezTo>
                    <a:pt x="20832" y="4453"/>
                    <a:pt x="19602" y="2018"/>
                    <a:pt x="17193" y="763"/>
                  </a:cubicBezTo>
                  <a:cubicBezTo>
                    <a:pt x="16273" y="279"/>
                    <a:pt x="15249" y="33"/>
                    <a:pt x="14221" y="33"/>
                  </a:cubicBezTo>
                  <a:cubicBezTo>
                    <a:pt x="13651" y="33"/>
                    <a:pt x="13080" y="109"/>
                    <a:pt x="12524" y="261"/>
                  </a:cubicBezTo>
                  <a:cubicBezTo>
                    <a:pt x="12499" y="286"/>
                    <a:pt x="12474" y="336"/>
                    <a:pt x="12449" y="361"/>
                  </a:cubicBezTo>
                  <a:cubicBezTo>
                    <a:pt x="12474" y="537"/>
                    <a:pt x="12675" y="1767"/>
                    <a:pt x="12098" y="2143"/>
                  </a:cubicBezTo>
                  <a:cubicBezTo>
                    <a:pt x="12017" y="2191"/>
                    <a:pt x="11926" y="2211"/>
                    <a:pt x="11829" y="2211"/>
                  </a:cubicBezTo>
                  <a:cubicBezTo>
                    <a:pt x="11206" y="2211"/>
                    <a:pt x="10341" y="1365"/>
                    <a:pt x="10341" y="1365"/>
                  </a:cubicBezTo>
                  <a:cubicBezTo>
                    <a:pt x="10341" y="1365"/>
                    <a:pt x="9618" y="2298"/>
                    <a:pt x="9116" y="2298"/>
                  </a:cubicBezTo>
                  <a:cubicBezTo>
                    <a:pt x="9097" y="2298"/>
                    <a:pt x="9079" y="2297"/>
                    <a:pt x="9061" y="2294"/>
                  </a:cubicBezTo>
                  <a:cubicBezTo>
                    <a:pt x="8559" y="2194"/>
                    <a:pt x="8258" y="512"/>
                    <a:pt x="8258" y="512"/>
                  </a:cubicBezTo>
                  <a:lnTo>
                    <a:pt x="8283" y="512"/>
                  </a:lnTo>
                  <a:cubicBezTo>
                    <a:pt x="8258" y="462"/>
                    <a:pt x="8233" y="412"/>
                    <a:pt x="8207" y="361"/>
                  </a:cubicBezTo>
                  <a:cubicBezTo>
                    <a:pt x="8207" y="361"/>
                    <a:pt x="7505" y="0"/>
                    <a:pt x="6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3059850" y="4090150"/>
              <a:ext cx="116725" cy="96025"/>
            </a:xfrm>
            <a:custGeom>
              <a:avLst/>
              <a:gdLst/>
              <a:ahLst/>
              <a:cxnLst/>
              <a:rect l="l" t="t" r="r" b="b"/>
              <a:pathLst>
                <a:path w="4669" h="3841" extrusionOk="0">
                  <a:moveTo>
                    <a:pt x="4669" y="0"/>
                  </a:moveTo>
                  <a:lnTo>
                    <a:pt x="4669" y="0"/>
                  </a:lnTo>
                  <a:cubicBezTo>
                    <a:pt x="3866" y="427"/>
                    <a:pt x="3740" y="854"/>
                    <a:pt x="0" y="1431"/>
                  </a:cubicBezTo>
                  <a:lnTo>
                    <a:pt x="25" y="1607"/>
                  </a:lnTo>
                  <a:cubicBezTo>
                    <a:pt x="51" y="2360"/>
                    <a:pt x="51" y="3088"/>
                    <a:pt x="51" y="3765"/>
                  </a:cubicBezTo>
                  <a:lnTo>
                    <a:pt x="101" y="3765"/>
                  </a:lnTo>
                  <a:cubicBezTo>
                    <a:pt x="101" y="3765"/>
                    <a:pt x="564" y="3841"/>
                    <a:pt x="1242" y="3841"/>
                  </a:cubicBezTo>
                  <a:cubicBezTo>
                    <a:pt x="2078" y="3841"/>
                    <a:pt x="3241" y="3726"/>
                    <a:pt x="4267" y="3213"/>
                  </a:cubicBezTo>
                  <a:cubicBezTo>
                    <a:pt x="4543" y="1557"/>
                    <a:pt x="4619" y="427"/>
                    <a:pt x="4669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3062350" y="4333600"/>
              <a:ext cx="100425" cy="42875"/>
            </a:xfrm>
            <a:custGeom>
              <a:avLst/>
              <a:gdLst/>
              <a:ahLst/>
              <a:cxnLst/>
              <a:rect l="l" t="t" r="r" b="b"/>
              <a:pathLst>
                <a:path w="4017" h="1715" extrusionOk="0">
                  <a:moveTo>
                    <a:pt x="2737" y="1"/>
                  </a:moveTo>
                  <a:cubicBezTo>
                    <a:pt x="2131" y="235"/>
                    <a:pt x="1397" y="288"/>
                    <a:pt x="858" y="288"/>
                  </a:cubicBezTo>
                  <a:cubicBezTo>
                    <a:pt x="413" y="288"/>
                    <a:pt x="101" y="252"/>
                    <a:pt x="101" y="252"/>
                  </a:cubicBezTo>
                  <a:lnTo>
                    <a:pt x="1" y="252"/>
                  </a:lnTo>
                  <a:cubicBezTo>
                    <a:pt x="1" y="553"/>
                    <a:pt x="26" y="854"/>
                    <a:pt x="76" y="1130"/>
                  </a:cubicBezTo>
                  <a:cubicBezTo>
                    <a:pt x="168" y="1563"/>
                    <a:pt x="1238" y="1715"/>
                    <a:pt x="2240" y="1715"/>
                  </a:cubicBezTo>
                  <a:cubicBezTo>
                    <a:pt x="3157" y="1715"/>
                    <a:pt x="4017" y="1587"/>
                    <a:pt x="4017" y="1431"/>
                  </a:cubicBezTo>
                  <a:cubicBezTo>
                    <a:pt x="4017" y="1080"/>
                    <a:pt x="2737" y="1"/>
                    <a:pt x="2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3061100" y="4170475"/>
              <a:ext cx="105450" cy="169975"/>
            </a:xfrm>
            <a:custGeom>
              <a:avLst/>
              <a:gdLst/>
              <a:ahLst/>
              <a:cxnLst/>
              <a:rect l="l" t="t" r="r" b="b"/>
              <a:pathLst>
                <a:path w="4218" h="6799" extrusionOk="0">
                  <a:moveTo>
                    <a:pt x="4217" y="0"/>
                  </a:moveTo>
                  <a:lnTo>
                    <a:pt x="4217" y="0"/>
                  </a:lnTo>
                  <a:cubicBezTo>
                    <a:pt x="3172" y="508"/>
                    <a:pt x="1985" y="620"/>
                    <a:pt x="1145" y="620"/>
                  </a:cubicBezTo>
                  <a:cubicBezTo>
                    <a:pt x="493" y="620"/>
                    <a:pt x="51" y="552"/>
                    <a:pt x="51" y="552"/>
                  </a:cubicBezTo>
                  <a:lnTo>
                    <a:pt x="1" y="552"/>
                  </a:lnTo>
                  <a:cubicBezTo>
                    <a:pt x="26" y="3414"/>
                    <a:pt x="1" y="5572"/>
                    <a:pt x="51" y="6752"/>
                  </a:cubicBezTo>
                  <a:lnTo>
                    <a:pt x="151" y="6752"/>
                  </a:lnTo>
                  <a:cubicBezTo>
                    <a:pt x="151" y="6752"/>
                    <a:pt x="511" y="6799"/>
                    <a:pt x="1008" y="6799"/>
                  </a:cubicBezTo>
                  <a:cubicBezTo>
                    <a:pt x="1535" y="6799"/>
                    <a:pt x="2218" y="6746"/>
                    <a:pt x="2787" y="6526"/>
                  </a:cubicBezTo>
                  <a:cubicBezTo>
                    <a:pt x="3364" y="4367"/>
                    <a:pt x="3866" y="2184"/>
                    <a:pt x="4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2951300" y="3440725"/>
              <a:ext cx="108575" cy="52125"/>
            </a:xfrm>
            <a:custGeom>
              <a:avLst/>
              <a:gdLst/>
              <a:ahLst/>
              <a:cxnLst/>
              <a:rect l="l" t="t" r="r" b="b"/>
              <a:pathLst>
                <a:path w="4343" h="2085" extrusionOk="0">
                  <a:moveTo>
                    <a:pt x="4217" y="0"/>
                  </a:moveTo>
                  <a:cubicBezTo>
                    <a:pt x="3489" y="101"/>
                    <a:pt x="2761" y="176"/>
                    <a:pt x="2033" y="201"/>
                  </a:cubicBezTo>
                  <a:cubicBezTo>
                    <a:pt x="1913" y="206"/>
                    <a:pt x="1793" y="208"/>
                    <a:pt x="1673" y="208"/>
                  </a:cubicBezTo>
                  <a:cubicBezTo>
                    <a:pt x="1116" y="208"/>
                    <a:pt x="558" y="163"/>
                    <a:pt x="0" y="101"/>
                  </a:cubicBezTo>
                  <a:lnTo>
                    <a:pt x="0" y="101"/>
                  </a:lnTo>
                  <a:lnTo>
                    <a:pt x="50" y="1054"/>
                  </a:lnTo>
                  <a:cubicBezTo>
                    <a:pt x="76" y="1105"/>
                    <a:pt x="101" y="1155"/>
                    <a:pt x="126" y="1205"/>
                  </a:cubicBezTo>
                  <a:cubicBezTo>
                    <a:pt x="298" y="1476"/>
                    <a:pt x="832" y="2084"/>
                    <a:pt x="2107" y="2084"/>
                  </a:cubicBezTo>
                  <a:cubicBezTo>
                    <a:pt x="2132" y="2084"/>
                    <a:pt x="2158" y="2084"/>
                    <a:pt x="2184" y="2083"/>
                  </a:cubicBezTo>
                  <a:cubicBezTo>
                    <a:pt x="2210" y="2084"/>
                    <a:pt x="2236" y="2085"/>
                    <a:pt x="2262" y="2085"/>
                  </a:cubicBezTo>
                  <a:cubicBezTo>
                    <a:pt x="3061" y="2085"/>
                    <a:pt x="3806" y="1712"/>
                    <a:pt x="4292" y="1080"/>
                  </a:cubicBezTo>
                  <a:cubicBezTo>
                    <a:pt x="4317" y="1029"/>
                    <a:pt x="4342" y="1004"/>
                    <a:pt x="4342" y="979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2879775" y="4174225"/>
              <a:ext cx="112950" cy="162925"/>
            </a:xfrm>
            <a:custGeom>
              <a:avLst/>
              <a:gdLst/>
              <a:ahLst/>
              <a:cxnLst/>
              <a:rect l="l" t="t" r="r" b="b"/>
              <a:pathLst>
                <a:path w="4518" h="6517" extrusionOk="0">
                  <a:moveTo>
                    <a:pt x="0" y="1"/>
                  </a:moveTo>
                  <a:lnTo>
                    <a:pt x="0" y="1"/>
                  </a:lnTo>
                  <a:cubicBezTo>
                    <a:pt x="452" y="2360"/>
                    <a:pt x="979" y="5046"/>
                    <a:pt x="1380" y="6326"/>
                  </a:cubicBezTo>
                  <a:cubicBezTo>
                    <a:pt x="1380" y="6326"/>
                    <a:pt x="2539" y="6516"/>
                    <a:pt x="3530" y="6516"/>
                  </a:cubicBezTo>
                  <a:cubicBezTo>
                    <a:pt x="3884" y="6516"/>
                    <a:pt x="4217" y="6492"/>
                    <a:pt x="4468" y="6426"/>
                  </a:cubicBezTo>
                  <a:lnTo>
                    <a:pt x="4493" y="6426"/>
                  </a:lnTo>
                  <a:cubicBezTo>
                    <a:pt x="4518" y="5196"/>
                    <a:pt x="4468" y="3063"/>
                    <a:pt x="4392" y="452"/>
                  </a:cubicBezTo>
                  <a:cubicBezTo>
                    <a:pt x="4096" y="473"/>
                    <a:pt x="3800" y="483"/>
                    <a:pt x="3504" y="483"/>
                  </a:cubicBezTo>
                  <a:cubicBezTo>
                    <a:pt x="2321" y="483"/>
                    <a:pt x="1145" y="32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2884150" y="4332350"/>
              <a:ext cx="107950" cy="45575"/>
            </a:xfrm>
            <a:custGeom>
              <a:avLst/>
              <a:gdLst/>
              <a:ahLst/>
              <a:cxnLst/>
              <a:rect l="l" t="t" r="r" b="b"/>
              <a:pathLst>
                <a:path w="4318" h="1823" extrusionOk="0">
                  <a:moveTo>
                    <a:pt x="1205" y="1"/>
                  </a:moveTo>
                  <a:cubicBezTo>
                    <a:pt x="1205" y="1"/>
                    <a:pt x="1" y="1256"/>
                    <a:pt x="1" y="1607"/>
                  </a:cubicBezTo>
                  <a:cubicBezTo>
                    <a:pt x="1" y="1743"/>
                    <a:pt x="613" y="1822"/>
                    <a:pt x="1374" y="1822"/>
                  </a:cubicBezTo>
                  <a:cubicBezTo>
                    <a:pt x="2580" y="1822"/>
                    <a:pt x="4160" y="1622"/>
                    <a:pt x="4268" y="1130"/>
                  </a:cubicBezTo>
                  <a:cubicBezTo>
                    <a:pt x="4318" y="779"/>
                    <a:pt x="4318" y="427"/>
                    <a:pt x="4318" y="101"/>
                  </a:cubicBezTo>
                  <a:lnTo>
                    <a:pt x="4293" y="101"/>
                  </a:lnTo>
                  <a:cubicBezTo>
                    <a:pt x="4042" y="167"/>
                    <a:pt x="3709" y="191"/>
                    <a:pt x="3355" y="191"/>
                  </a:cubicBezTo>
                  <a:cubicBezTo>
                    <a:pt x="2364" y="191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2867225" y="4103950"/>
              <a:ext cx="122375" cy="82350"/>
            </a:xfrm>
            <a:custGeom>
              <a:avLst/>
              <a:gdLst/>
              <a:ahLst/>
              <a:cxnLst/>
              <a:rect l="l" t="t" r="r" b="b"/>
              <a:pathLst>
                <a:path w="4895" h="3294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779"/>
                    <a:pt x="301" y="1758"/>
                    <a:pt x="502" y="2812"/>
                  </a:cubicBezTo>
                  <a:cubicBezTo>
                    <a:pt x="1647" y="3133"/>
                    <a:pt x="2823" y="3294"/>
                    <a:pt x="4006" y="3294"/>
                  </a:cubicBezTo>
                  <a:cubicBezTo>
                    <a:pt x="4302" y="3294"/>
                    <a:pt x="4598" y="3284"/>
                    <a:pt x="4894" y="3263"/>
                  </a:cubicBezTo>
                  <a:cubicBezTo>
                    <a:pt x="4894" y="2561"/>
                    <a:pt x="4869" y="1833"/>
                    <a:pt x="4869" y="1055"/>
                  </a:cubicBezTo>
                  <a:cubicBezTo>
                    <a:pt x="3188" y="1005"/>
                    <a:pt x="1531" y="653"/>
                    <a:pt x="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2688375" y="3590675"/>
              <a:ext cx="152500" cy="288250"/>
            </a:xfrm>
            <a:custGeom>
              <a:avLst/>
              <a:gdLst/>
              <a:ahLst/>
              <a:cxnLst/>
              <a:rect l="l" t="t" r="r" b="b"/>
              <a:pathLst>
                <a:path w="6100" h="11530" extrusionOk="0">
                  <a:moveTo>
                    <a:pt x="2661" y="1"/>
                  </a:moveTo>
                  <a:lnTo>
                    <a:pt x="2636" y="26"/>
                  </a:lnTo>
                  <a:cubicBezTo>
                    <a:pt x="2636" y="26"/>
                    <a:pt x="1" y="4217"/>
                    <a:pt x="1808" y="8836"/>
                  </a:cubicBezTo>
                  <a:cubicBezTo>
                    <a:pt x="2435" y="10442"/>
                    <a:pt x="3414" y="11145"/>
                    <a:pt x="4067" y="11396"/>
                  </a:cubicBezTo>
                  <a:cubicBezTo>
                    <a:pt x="4223" y="11493"/>
                    <a:pt x="4408" y="11530"/>
                    <a:pt x="4589" y="11530"/>
                  </a:cubicBezTo>
                  <a:cubicBezTo>
                    <a:pt x="4642" y="11530"/>
                    <a:pt x="4694" y="11527"/>
                    <a:pt x="4745" y="11521"/>
                  </a:cubicBezTo>
                  <a:cubicBezTo>
                    <a:pt x="5121" y="11220"/>
                    <a:pt x="4217" y="10417"/>
                    <a:pt x="4117" y="10342"/>
                  </a:cubicBezTo>
                  <a:lnTo>
                    <a:pt x="4117" y="10342"/>
                  </a:lnTo>
                  <a:cubicBezTo>
                    <a:pt x="4202" y="10384"/>
                    <a:pt x="4839" y="10819"/>
                    <a:pt x="5263" y="10819"/>
                  </a:cubicBezTo>
                  <a:cubicBezTo>
                    <a:pt x="5342" y="10819"/>
                    <a:pt x="5413" y="10804"/>
                    <a:pt x="5472" y="10768"/>
                  </a:cubicBezTo>
                  <a:cubicBezTo>
                    <a:pt x="5849" y="10542"/>
                    <a:pt x="4594" y="9639"/>
                    <a:pt x="4594" y="9639"/>
                  </a:cubicBezTo>
                  <a:lnTo>
                    <a:pt x="4594" y="9639"/>
                  </a:lnTo>
                  <a:cubicBezTo>
                    <a:pt x="4594" y="9639"/>
                    <a:pt x="5262" y="10010"/>
                    <a:pt x="5674" y="10010"/>
                  </a:cubicBezTo>
                  <a:cubicBezTo>
                    <a:pt x="5797" y="10010"/>
                    <a:pt x="5897" y="9977"/>
                    <a:pt x="5949" y="9890"/>
                  </a:cubicBezTo>
                  <a:cubicBezTo>
                    <a:pt x="6100" y="9589"/>
                    <a:pt x="5774" y="9438"/>
                    <a:pt x="5422" y="9137"/>
                  </a:cubicBezTo>
                  <a:lnTo>
                    <a:pt x="5824" y="8509"/>
                  </a:lnTo>
                  <a:lnTo>
                    <a:pt x="5799" y="8509"/>
                  </a:lnTo>
                  <a:cubicBezTo>
                    <a:pt x="5673" y="8459"/>
                    <a:pt x="5196" y="7606"/>
                    <a:pt x="5196" y="7606"/>
                  </a:cubicBezTo>
                  <a:cubicBezTo>
                    <a:pt x="5196" y="7606"/>
                    <a:pt x="4117" y="5723"/>
                    <a:pt x="5698" y="2461"/>
                  </a:cubicBezTo>
                  <a:lnTo>
                    <a:pt x="5698" y="2435"/>
                  </a:lnTo>
                  <a:cubicBezTo>
                    <a:pt x="4167" y="2059"/>
                    <a:pt x="3138" y="779"/>
                    <a:pt x="2661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2667675" y="3029100"/>
              <a:ext cx="669550" cy="416200"/>
            </a:xfrm>
            <a:custGeom>
              <a:avLst/>
              <a:gdLst/>
              <a:ahLst/>
              <a:cxnLst/>
              <a:rect l="l" t="t" r="r" b="b"/>
              <a:pathLst>
                <a:path w="26782" h="16648" extrusionOk="0">
                  <a:moveTo>
                    <a:pt x="20180" y="1"/>
                  </a:moveTo>
                  <a:cubicBezTo>
                    <a:pt x="20180" y="1"/>
                    <a:pt x="20356" y="2209"/>
                    <a:pt x="19954" y="2761"/>
                  </a:cubicBezTo>
                  <a:cubicBezTo>
                    <a:pt x="19703" y="3107"/>
                    <a:pt x="17854" y="3246"/>
                    <a:pt x="16392" y="3246"/>
                  </a:cubicBezTo>
                  <a:cubicBezTo>
                    <a:pt x="15520" y="3246"/>
                    <a:pt x="14786" y="3197"/>
                    <a:pt x="14608" y="3113"/>
                  </a:cubicBezTo>
                  <a:cubicBezTo>
                    <a:pt x="14207" y="2912"/>
                    <a:pt x="13880" y="2611"/>
                    <a:pt x="13705" y="2209"/>
                  </a:cubicBezTo>
                  <a:cubicBezTo>
                    <a:pt x="13196" y="3061"/>
                    <a:pt x="12148" y="3314"/>
                    <a:pt x="11138" y="3314"/>
                  </a:cubicBezTo>
                  <a:cubicBezTo>
                    <a:pt x="10154" y="3314"/>
                    <a:pt x="9207" y="3073"/>
                    <a:pt x="8835" y="2912"/>
                  </a:cubicBezTo>
                  <a:cubicBezTo>
                    <a:pt x="8584" y="2786"/>
                    <a:pt x="8359" y="2586"/>
                    <a:pt x="8233" y="2335"/>
                  </a:cubicBezTo>
                  <a:cubicBezTo>
                    <a:pt x="8108" y="2586"/>
                    <a:pt x="7957" y="2786"/>
                    <a:pt x="7756" y="2937"/>
                  </a:cubicBezTo>
                  <a:cubicBezTo>
                    <a:pt x="7505" y="3088"/>
                    <a:pt x="6627" y="3238"/>
                    <a:pt x="5673" y="3263"/>
                  </a:cubicBezTo>
                  <a:cubicBezTo>
                    <a:pt x="5598" y="3690"/>
                    <a:pt x="5121" y="6049"/>
                    <a:pt x="3966" y="6401"/>
                  </a:cubicBezTo>
                  <a:cubicBezTo>
                    <a:pt x="3966" y="6426"/>
                    <a:pt x="3966" y="6451"/>
                    <a:pt x="3966" y="6501"/>
                  </a:cubicBezTo>
                  <a:cubicBezTo>
                    <a:pt x="3690" y="6401"/>
                    <a:pt x="3389" y="6325"/>
                    <a:pt x="3088" y="6325"/>
                  </a:cubicBezTo>
                  <a:cubicBezTo>
                    <a:pt x="1281" y="6325"/>
                    <a:pt x="1" y="8107"/>
                    <a:pt x="578" y="9814"/>
                  </a:cubicBezTo>
                  <a:cubicBezTo>
                    <a:pt x="946" y="10952"/>
                    <a:pt x="1995" y="11621"/>
                    <a:pt x="3077" y="11621"/>
                  </a:cubicBezTo>
                  <a:cubicBezTo>
                    <a:pt x="3618" y="11621"/>
                    <a:pt x="4167" y="11454"/>
                    <a:pt x="4644" y="11094"/>
                  </a:cubicBezTo>
                  <a:cubicBezTo>
                    <a:pt x="5648" y="13930"/>
                    <a:pt x="7756" y="16064"/>
                    <a:pt x="11345" y="16541"/>
                  </a:cubicBezTo>
                  <a:cubicBezTo>
                    <a:pt x="11903" y="16603"/>
                    <a:pt x="12461" y="16648"/>
                    <a:pt x="13018" y="16648"/>
                  </a:cubicBezTo>
                  <a:cubicBezTo>
                    <a:pt x="13138" y="16648"/>
                    <a:pt x="13258" y="16645"/>
                    <a:pt x="13378" y="16641"/>
                  </a:cubicBezTo>
                  <a:cubicBezTo>
                    <a:pt x="14106" y="16616"/>
                    <a:pt x="14859" y="16566"/>
                    <a:pt x="15587" y="16440"/>
                  </a:cubicBezTo>
                  <a:cubicBezTo>
                    <a:pt x="19979" y="15813"/>
                    <a:pt x="21887" y="13629"/>
                    <a:pt x="22665" y="11169"/>
                  </a:cubicBezTo>
                  <a:cubicBezTo>
                    <a:pt x="23117" y="11471"/>
                    <a:pt x="23619" y="11621"/>
                    <a:pt x="24146" y="11621"/>
                  </a:cubicBezTo>
                  <a:cubicBezTo>
                    <a:pt x="25601" y="11621"/>
                    <a:pt x="26781" y="10442"/>
                    <a:pt x="26781" y="8986"/>
                  </a:cubicBezTo>
                  <a:cubicBezTo>
                    <a:pt x="26781" y="7545"/>
                    <a:pt x="25625" y="6350"/>
                    <a:pt x="24190" y="6350"/>
                  </a:cubicBezTo>
                  <a:cubicBezTo>
                    <a:pt x="24175" y="6350"/>
                    <a:pt x="24161" y="6350"/>
                    <a:pt x="24146" y="6350"/>
                  </a:cubicBezTo>
                  <a:lnTo>
                    <a:pt x="24146" y="6376"/>
                  </a:lnTo>
                  <a:cubicBezTo>
                    <a:pt x="24104" y="6372"/>
                    <a:pt x="24061" y="6371"/>
                    <a:pt x="24019" y="6371"/>
                  </a:cubicBezTo>
                  <a:cubicBezTo>
                    <a:pt x="23736" y="6371"/>
                    <a:pt x="23454" y="6442"/>
                    <a:pt x="23192" y="6551"/>
                  </a:cubicBezTo>
                  <a:cubicBezTo>
                    <a:pt x="23142" y="6551"/>
                    <a:pt x="23117" y="6576"/>
                    <a:pt x="23092" y="6576"/>
                  </a:cubicBezTo>
                  <a:cubicBezTo>
                    <a:pt x="21937" y="5598"/>
                    <a:pt x="21761" y="3138"/>
                    <a:pt x="21736" y="2862"/>
                  </a:cubicBezTo>
                  <a:cubicBezTo>
                    <a:pt x="21661" y="2862"/>
                    <a:pt x="21586" y="2862"/>
                    <a:pt x="21510" y="2837"/>
                  </a:cubicBezTo>
                  <a:cubicBezTo>
                    <a:pt x="20632" y="2485"/>
                    <a:pt x="20180" y="1"/>
                    <a:pt x="2018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3005875" y="3463925"/>
              <a:ext cx="68425" cy="52250"/>
            </a:xfrm>
            <a:custGeom>
              <a:avLst/>
              <a:gdLst/>
              <a:ahLst/>
              <a:cxnLst/>
              <a:rect l="l" t="t" r="r" b="b"/>
              <a:pathLst>
                <a:path w="2737" h="2090" extrusionOk="0">
                  <a:moveTo>
                    <a:pt x="2184" y="1"/>
                  </a:moveTo>
                  <a:cubicBezTo>
                    <a:pt x="1682" y="704"/>
                    <a:pt x="879" y="1130"/>
                    <a:pt x="1" y="1155"/>
                  </a:cubicBezTo>
                  <a:cubicBezTo>
                    <a:pt x="1" y="1155"/>
                    <a:pt x="877" y="2090"/>
                    <a:pt x="1515" y="2090"/>
                  </a:cubicBezTo>
                  <a:cubicBezTo>
                    <a:pt x="1601" y="2090"/>
                    <a:pt x="1683" y="2073"/>
                    <a:pt x="1758" y="2034"/>
                  </a:cubicBezTo>
                  <a:cubicBezTo>
                    <a:pt x="2737" y="1557"/>
                    <a:pt x="2210" y="202"/>
                    <a:pt x="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2941250" y="3466450"/>
              <a:ext cx="64650" cy="52425"/>
            </a:xfrm>
            <a:custGeom>
              <a:avLst/>
              <a:gdLst/>
              <a:ahLst/>
              <a:cxnLst/>
              <a:rect l="l" t="t" r="r" b="b"/>
              <a:pathLst>
                <a:path w="2586" h="2097" extrusionOk="0">
                  <a:moveTo>
                    <a:pt x="427" y="0"/>
                  </a:moveTo>
                  <a:lnTo>
                    <a:pt x="352" y="201"/>
                  </a:lnTo>
                  <a:cubicBezTo>
                    <a:pt x="352" y="201"/>
                    <a:pt x="1" y="1707"/>
                    <a:pt x="1231" y="2084"/>
                  </a:cubicBezTo>
                  <a:cubicBezTo>
                    <a:pt x="1259" y="2093"/>
                    <a:pt x="1289" y="2097"/>
                    <a:pt x="1320" y="2097"/>
                  </a:cubicBezTo>
                  <a:cubicBezTo>
                    <a:pt x="1810" y="2097"/>
                    <a:pt x="2586" y="1055"/>
                    <a:pt x="2586" y="1054"/>
                  </a:cubicBezTo>
                  <a:lnTo>
                    <a:pt x="2586" y="1054"/>
                  </a:lnTo>
                  <a:cubicBezTo>
                    <a:pt x="2538" y="1057"/>
                    <a:pt x="2490" y="1059"/>
                    <a:pt x="2443" y="1059"/>
                  </a:cubicBezTo>
                  <a:cubicBezTo>
                    <a:pt x="1641" y="1059"/>
                    <a:pt x="878" y="664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2534650" y="2865525"/>
              <a:ext cx="911125" cy="634825"/>
            </a:xfrm>
            <a:custGeom>
              <a:avLst/>
              <a:gdLst/>
              <a:ahLst/>
              <a:cxnLst/>
              <a:rect l="l" t="t" r="r" b="b"/>
              <a:pathLst>
                <a:path w="36445" h="25393" extrusionOk="0">
                  <a:moveTo>
                    <a:pt x="16205" y="1"/>
                  </a:moveTo>
                  <a:cubicBezTo>
                    <a:pt x="14681" y="1"/>
                    <a:pt x="12778" y="403"/>
                    <a:pt x="10567" y="1674"/>
                  </a:cubicBezTo>
                  <a:cubicBezTo>
                    <a:pt x="4518" y="5113"/>
                    <a:pt x="6376" y="12291"/>
                    <a:pt x="4117" y="15328"/>
                  </a:cubicBezTo>
                  <a:cubicBezTo>
                    <a:pt x="1883" y="18390"/>
                    <a:pt x="1" y="21628"/>
                    <a:pt x="1481" y="22807"/>
                  </a:cubicBezTo>
                  <a:cubicBezTo>
                    <a:pt x="1903" y="23117"/>
                    <a:pt x="2508" y="23244"/>
                    <a:pt x="3131" y="23244"/>
                  </a:cubicBezTo>
                  <a:cubicBezTo>
                    <a:pt x="3769" y="23244"/>
                    <a:pt x="4425" y="23111"/>
                    <a:pt x="4920" y="22908"/>
                  </a:cubicBezTo>
                  <a:cubicBezTo>
                    <a:pt x="5422" y="24062"/>
                    <a:pt x="6577" y="24815"/>
                    <a:pt x="7857" y="24840"/>
                  </a:cubicBezTo>
                  <a:cubicBezTo>
                    <a:pt x="7917" y="24843"/>
                    <a:pt x="7977" y="24844"/>
                    <a:pt x="8038" y="24844"/>
                  </a:cubicBezTo>
                  <a:cubicBezTo>
                    <a:pt x="8584" y="24844"/>
                    <a:pt x="9144" y="24743"/>
                    <a:pt x="9664" y="24539"/>
                  </a:cubicBezTo>
                  <a:cubicBezTo>
                    <a:pt x="9940" y="24966"/>
                    <a:pt x="10392" y="25292"/>
                    <a:pt x="10919" y="25393"/>
                  </a:cubicBezTo>
                  <a:cubicBezTo>
                    <a:pt x="12429" y="24043"/>
                    <a:pt x="13860" y="23701"/>
                    <a:pt x="14922" y="23701"/>
                  </a:cubicBezTo>
                  <a:cubicBezTo>
                    <a:pt x="16014" y="23701"/>
                    <a:pt x="16716" y="24062"/>
                    <a:pt x="16716" y="24062"/>
                  </a:cubicBezTo>
                  <a:lnTo>
                    <a:pt x="16666" y="23109"/>
                  </a:lnTo>
                  <a:cubicBezTo>
                    <a:pt x="13077" y="22607"/>
                    <a:pt x="10969" y="20498"/>
                    <a:pt x="9965" y="17662"/>
                  </a:cubicBezTo>
                  <a:cubicBezTo>
                    <a:pt x="9481" y="18021"/>
                    <a:pt x="8931" y="18188"/>
                    <a:pt x="8391" y="18188"/>
                  </a:cubicBezTo>
                  <a:cubicBezTo>
                    <a:pt x="7307" y="18188"/>
                    <a:pt x="6268" y="17513"/>
                    <a:pt x="5899" y="16357"/>
                  </a:cubicBezTo>
                  <a:cubicBezTo>
                    <a:pt x="5322" y="14650"/>
                    <a:pt x="6602" y="12893"/>
                    <a:pt x="8409" y="12893"/>
                  </a:cubicBezTo>
                  <a:cubicBezTo>
                    <a:pt x="8710" y="12893"/>
                    <a:pt x="9011" y="12944"/>
                    <a:pt x="9287" y="13044"/>
                  </a:cubicBezTo>
                  <a:cubicBezTo>
                    <a:pt x="9287" y="13019"/>
                    <a:pt x="9287" y="12994"/>
                    <a:pt x="9287" y="12969"/>
                  </a:cubicBezTo>
                  <a:cubicBezTo>
                    <a:pt x="10417" y="12592"/>
                    <a:pt x="10919" y="10258"/>
                    <a:pt x="10994" y="9831"/>
                  </a:cubicBezTo>
                  <a:cubicBezTo>
                    <a:pt x="11923" y="9781"/>
                    <a:pt x="12826" y="9656"/>
                    <a:pt x="13077" y="9505"/>
                  </a:cubicBezTo>
                  <a:cubicBezTo>
                    <a:pt x="13278" y="9355"/>
                    <a:pt x="13429" y="9154"/>
                    <a:pt x="13554" y="8903"/>
                  </a:cubicBezTo>
                  <a:cubicBezTo>
                    <a:pt x="13680" y="9154"/>
                    <a:pt x="13905" y="9355"/>
                    <a:pt x="14156" y="9480"/>
                  </a:cubicBezTo>
                  <a:cubicBezTo>
                    <a:pt x="14528" y="9641"/>
                    <a:pt x="15475" y="9882"/>
                    <a:pt x="16459" y="9882"/>
                  </a:cubicBezTo>
                  <a:cubicBezTo>
                    <a:pt x="17469" y="9882"/>
                    <a:pt x="18517" y="9629"/>
                    <a:pt x="19026" y="8777"/>
                  </a:cubicBezTo>
                  <a:cubicBezTo>
                    <a:pt x="19201" y="9154"/>
                    <a:pt x="19528" y="9480"/>
                    <a:pt x="19904" y="9681"/>
                  </a:cubicBezTo>
                  <a:cubicBezTo>
                    <a:pt x="20091" y="9765"/>
                    <a:pt x="20832" y="9815"/>
                    <a:pt x="21707" y="9815"/>
                  </a:cubicBezTo>
                  <a:cubicBezTo>
                    <a:pt x="23175" y="9815"/>
                    <a:pt x="25024" y="9675"/>
                    <a:pt x="25275" y="9329"/>
                  </a:cubicBezTo>
                  <a:cubicBezTo>
                    <a:pt x="25677" y="8777"/>
                    <a:pt x="25501" y="6569"/>
                    <a:pt x="25501" y="6569"/>
                  </a:cubicBezTo>
                  <a:lnTo>
                    <a:pt x="25501" y="6569"/>
                  </a:lnTo>
                  <a:cubicBezTo>
                    <a:pt x="25501" y="6569"/>
                    <a:pt x="25953" y="9053"/>
                    <a:pt x="26831" y="9405"/>
                  </a:cubicBezTo>
                  <a:cubicBezTo>
                    <a:pt x="26907" y="9430"/>
                    <a:pt x="26982" y="9430"/>
                    <a:pt x="27057" y="9430"/>
                  </a:cubicBezTo>
                  <a:cubicBezTo>
                    <a:pt x="27057" y="9706"/>
                    <a:pt x="27258" y="12166"/>
                    <a:pt x="28413" y="13144"/>
                  </a:cubicBezTo>
                  <a:cubicBezTo>
                    <a:pt x="28438" y="13144"/>
                    <a:pt x="28463" y="13119"/>
                    <a:pt x="28488" y="13119"/>
                  </a:cubicBezTo>
                  <a:cubicBezTo>
                    <a:pt x="28816" y="12991"/>
                    <a:pt x="29148" y="12931"/>
                    <a:pt x="29470" y="12931"/>
                  </a:cubicBezTo>
                  <a:cubicBezTo>
                    <a:pt x="30970" y="12931"/>
                    <a:pt x="32267" y="14223"/>
                    <a:pt x="32102" y="15855"/>
                  </a:cubicBezTo>
                  <a:cubicBezTo>
                    <a:pt x="31939" y="17268"/>
                    <a:pt x="30730" y="18210"/>
                    <a:pt x="29457" y="18210"/>
                  </a:cubicBezTo>
                  <a:cubicBezTo>
                    <a:pt x="28966" y="18210"/>
                    <a:pt x="28465" y="18070"/>
                    <a:pt x="28011" y="17763"/>
                  </a:cubicBezTo>
                  <a:cubicBezTo>
                    <a:pt x="27208" y="20222"/>
                    <a:pt x="25275" y="22406"/>
                    <a:pt x="20908" y="23033"/>
                  </a:cubicBezTo>
                  <a:lnTo>
                    <a:pt x="21033" y="23987"/>
                  </a:lnTo>
                  <a:cubicBezTo>
                    <a:pt x="21687" y="23830"/>
                    <a:pt x="22262" y="23758"/>
                    <a:pt x="22786" y="23758"/>
                  </a:cubicBezTo>
                  <a:cubicBezTo>
                    <a:pt x="23770" y="23758"/>
                    <a:pt x="24573" y="24013"/>
                    <a:pt x="25376" y="24439"/>
                  </a:cubicBezTo>
                  <a:lnTo>
                    <a:pt x="25777" y="24389"/>
                  </a:lnTo>
                  <a:cubicBezTo>
                    <a:pt x="25955" y="24405"/>
                    <a:pt x="26121" y="24413"/>
                    <a:pt x="26278" y="24413"/>
                  </a:cubicBezTo>
                  <a:cubicBezTo>
                    <a:pt x="27561" y="24413"/>
                    <a:pt x="28161" y="23891"/>
                    <a:pt x="28362" y="23309"/>
                  </a:cubicBezTo>
                  <a:cubicBezTo>
                    <a:pt x="28717" y="23481"/>
                    <a:pt x="29154" y="23595"/>
                    <a:pt x="29654" y="23595"/>
                  </a:cubicBezTo>
                  <a:cubicBezTo>
                    <a:pt x="30251" y="23595"/>
                    <a:pt x="30937" y="23432"/>
                    <a:pt x="31675" y="23008"/>
                  </a:cubicBezTo>
                  <a:cubicBezTo>
                    <a:pt x="32880" y="22356"/>
                    <a:pt x="32981" y="21477"/>
                    <a:pt x="32704" y="20749"/>
                  </a:cubicBezTo>
                  <a:lnTo>
                    <a:pt x="32704" y="20749"/>
                  </a:lnTo>
                  <a:cubicBezTo>
                    <a:pt x="32841" y="20773"/>
                    <a:pt x="32978" y="20784"/>
                    <a:pt x="33112" y="20784"/>
                  </a:cubicBezTo>
                  <a:cubicBezTo>
                    <a:pt x="33991" y="20784"/>
                    <a:pt x="34804" y="20300"/>
                    <a:pt x="35239" y="19494"/>
                  </a:cubicBezTo>
                  <a:cubicBezTo>
                    <a:pt x="36444" y="17361"/>
                    <a:pt x="33759" y="15956"/>
                    <a:pt x="31977" y="12693"/>
                  </a:cubicBezTo>
                  <a:cubicBezTo>
                    <a:pt x="30446" y="9882"/>
                    <a:pt x="30370" y="4761"/>
                    <a:pt x="26706" y="2352"/>
                  </a:cubicBezTo>
                  <a:cubicBezTo>
                    <a:pt x="24920" y="1165"/>
                    <a:pt x="23360" y="861"/>
                    <a:pt x="22231" y="861"/>
                  </a:cubicBezTo>
                  <a:cubicBezTo>
                    <a:pt x="21043" y="861"/>
                    <a:pt x="20331" y="1197"/>
                    <a:pt x="20331" y="1197"/>
                  </a:cubicBezTo>
                  <a:cubicBezTo>
                    <a:pt x="20331" y="1197"/>
                    <a:pt x="18832" y="1"/>
                    <a:pt x="1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2946900" y="3171875"/>
              <a:ext cx="111250" cy="34825"/>
            </a:xfrm>
            <a:custGeom>
              <a:avLst/>
              <a:gdLst/>
              <a:ahLst/>
              <a:cxnLst/>
              <a:rect l="l" t="t" r="r" b="b"/>
              <a:pathLst>
                <a:path w="4450" h="1393" extrusionOk="0">
                  <a:moveTo>
                    <a:pt x="2349" y="1"/>
                  </a:moveTo>
                  <a:cubicBezTo>
                    <a:pt x="1309" y="1"/>
                    <a:pt x="468" y="481"/>
                    <a:pt x="402" y="514"/>
                  </a:cubicBezTo>
                  <a:cubicBezTo>
                    <a:pt x="1" y="740"/>
                    <a:pt x="176" y="1392"/>
                    <a:pt x="653" y="1392"/>
                  </a:cubicBezTo>
                  <a:cubicBezTo>
                    <a:pt x="728" y="1392"/>
                    <a:pt x="804" y="1367"/>
                    <a:pt x="879" y="1317"/>
                  </a:cubicBezTo>
                  <a:cubicBezTo>
                    <a:pt x="896" y="1300"/>
                    <a:pt x="1540" y="936"/>
                    <a:pt x="2311" y="936"/>
                  </a:cubicBezTo>
                  <a:cubicBezTo>
                    <a:pt x="2693" y="936"/>
                    <a:pt x="3106" y="1026"/>
                    <a:pt x="3489" y="1292"/>
                  </a:cubicBezTo>
                  <a:cubicBezTo>
                    <a:pt x="3588" y="1362"/>
                    <a:pt x="3686" y="1392"/>
                    <a:pt x="3778" y="1392"/>
                  </a:cubicBezTo>
                  <a:cubicBezTo>
                    <a:pt x="4177" y="1392"/>
                    <a:pt x="4450" y="820"/>
                    <a:pt x="4041" y="514"/>
                  </a:cubicBezTo>
                  <a:cubicBezTo>
                    <a:pt x="3477" y="129"/>
                    <a:pt x="2886" y="1"/>
                    <a:pt x="2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2941300" y="3302664"/>
              <a:ext cx="120975" cy="42100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3313350" y="3856775"/>
              <a:ext cx="96650" cy="174425"/>
            </a:xfrm>
            <a:custGeom>
              <a:avLst/>
              <a:gdLst/>
              <a:ahLst/>
              <a:cxnLst/>
              <a:rect l="l" t="t" r="r" b="b"/>
              <a:pathLst>
                <a:path w="3866" h="6977" extrusionOk="0">
                  <a:moveTo>
                    <a:pt x="514" y="0"/>
                  </a:moveTo>
                  <a:cubicBezTo>
                    <a:pt x="298" y="0"/>
                    <a:pt x="158" y="24"/>
                    <a:pt x="151" y="24"/>
                  </a:cubicBezTo>
                  <a:cubicBezTo>
                    <a:pt x="50" y="24"/>
                    <a:pt x="0" y="124"/>
                    <a:pt x="0" y="225"/>
                  </a:cubicBezTo>
                  <a:cubicBezTo>
                    <a:pt x="25" y="325"/>
                    <a:pt x="126" y="375"/>
                    <a:pt x="201" y="375"/>
                  </a:cubicBezTo>
                  <a:cubicBezTo>
                    <a:pt x="322" y="355"/>
                    <a:pt x="442" y="345"/>
                    <a:pt x="561" y="345"/>
                  </a:cubicBezTo>
                  <a:cubicBezTo>
                    <a:pt x="1332" y="345"/>
                    <a:pt x="2043" y="759"/>
                    <a:pt x="2435" y="1454"/>
                  </a:cubicBezTo>
                  <a:cubicBezTo>
                    <a:pt x="3514" y="3513"/>
                    <a:pt x="3414" y="6750"/>
                    <a:pt x="3414" y="6801"/>
                  </a:cubicBezTo>
                  <a:cubicBezTo>
                    <a:pt x="3414" y="6876"/>
                    <a:pt x="3489" y="6976"/>
                    <a:pt x="3589" y="6976"/>
                  </a:cubicBezTo>
                  <a:cubicBezTo>
                    <a:pt x="3665" y="6976"/>
                    <a:pt x="3765" y="6901"/>
                    <a:pt x="3765" y="6801"/>
                  </a:cubicBezTo>
                  <a:cubicBezTo>
                    <a:pt x="3765" y="6675"/>
                    <a:pt x="3866" y="3437"/>
                    <a:pt x="2736" y="1279"/>
                  </a:cubicBezTo>
                  <a:cubicBezTo>
                    <a:pt x="2139" y="157"/>
                    <a:pt x="1072" y="0"/>
                    <a:pt x="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170275" y="3965900"/>
              <a:ext cx="96025" cy="281775"/>
            </a:xfrm>
            <a:custGeom>
              <a:avLst/>
              <a:gdLst/>
              <a:ahLst/>
              <a:cxnLst/>
              <a:rect l="l" t="t" r="r" b="b"/>
              <a:pathLst>
                <a:path w="3841" h="11271" extrusionOk="0">
                  <a:moveTo>
                    <a:pt x="1306" y="1"/>
                  </a:moveTo>
                  <a:cubicBezTo>
                    <a:pt x="1180" y="76"/>
                    <a:pt x="1080" y="152"/>
                    <a:pt x="980" y="227"/>
                  </a:cubicBezTo>
                  <a:cubicBezTo>
                    <a:pt x="478" y="704"/>
                    <a:pt x="1" y="9764"/>
                    <a:pt x="302" y="10191"/>
                  </a:cubicBezTo>
                  <a:cubicBezTo>
                    <a:pt x="603" y="10643"/>
                    <a:pt x="3389" y="11270"/>
                    <a:pt x="3841" y="11270"/>
                  </a:cubicBezTo>
                  <a:cubicBezTo>
                    <a:pt x="3841" y="11270"/>
                    <a:pt x="3439" y="8083"/>
                    <a:pt x="3063" y="5397"/>
                  </a:cubicBezTo>
                  <a:cubicBezTo>
                    <a:pt x="2912" y="4167"/>
                    <a:pt x="2737" y="3038"/>
                    <a:pt x="2636" y="2335"/>
                  </a:cubicBezTo>
                  <a:cubicBezTo>
                    <a:pt x="2260" y="51"/>
                    <a:pt x="1306" y="51"/>
                    <a:pt x="1306" y="51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2E7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3246825" y="4047475"/>
              <a:ext cx="229675" cy="200200"/>
            </a:xfrm>
            <a:custGeom>
              <a:avLst/>
              <a:gdLst/>
              <a:ahLst/>
              <a:cxnLst/>
              <a:rect l="l" t="t" r="r" b="b"/>
              <a:pathLst>
                <a:path w="9187" h="8008" extrusionOk="0">
                  <a:moveTo>
                    <a:pt x="8384" y="1"/>
                  </a:moveTo>
                  <a:lnTo>
                    <a:pt x="8309" y="26"/>
                  </a:lnTo>
                  <a:cubicBezTo>
                    <a:pt x="7480" y="653"/>
                    <a:pt x="6552" y="1130"/>
                    <a:pt x="5548" y="1431"/>
                  </a:cubicBezTo>
                  <a:cubicBezTo>
                    <a:pt x="5723" y="2059"/>
                    <a:pt x="5874" y="3038"/>
                    <a:pt x="5824" y="3213"/>
                  </a:cubicBezTo>
                  <a:cubicBezTo>
                    <a:pt x="5766" y="3328"/>
                    <a:pt x="5040" y="3574"/>
                    <a:pt x="4608" y="3574"/>
                  </a:cubicBezTo>
                  <a:cubicBezTo>
                    <a:pt x="4472" y="3574"/>
                    <a:pt x="4366" y="3549"/>
                    <a:pt x="4318" y="3489"/>
                  </a:cubicBezTo>
                  <a:cubicBezTo>
                    <a:pt x="4067" y="2962"/>
                    <a:pt x="3916" y="2410"/>
                    <a:pt x="3841" y="1833"/>
                  </a:cubicBezTo>
                  <a:cubicBezTo>
                    <a:pt x="2734" y="2036"/>
                    <a:pt x="1587" y="2138"/>
                    <a:pt x="435" y="2138"/>
                  </a:cubicBezTo>
                  <a:cubicBezTo>
                    <a:pt x="307" y="2138"/>
                    <a:pt x="179" y="2137"/>
                    <a:pt x="51" y="2134"/>
                  </a:cubicBezTo>
                  <a:lnTo>
                    <a:pt x="1" y="2134"/>
                  </a:lnTo>
                  <a:cubicBezTo>
                    <a:pt x="377" y="4820"/>
                    <a:pt x="779" y="8007"/>
                    <a:pt x="779" y="8007"/>
                  </a:cubicBezTo>
                  <a:cubicBezTo>
                    <a:pt x="1356" y="8007"/>
                    <a:pt x="9187" y="7054"/>
                    <a:pt x="9187" y="5422"/>
                  </a:cubicBezTo>
                  <a:cubicBezTo>
                    <a:pt x="9187" y="4644"/>
                    <a:pt x="8836" y="2285"/>
                    <a:pt x="8384" y="1"/>
                  </a:cubicBezTo>
                  <a:close/>
                </a:path>
              </a:pathLst>
            </a:custGeom>
            <a:solidFill>
              <a:srgbClr val="419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3202275" y="3921350"/>
              <a:ext cx="254150" cy="189525"/>
            </a:xfrm>
            <a:custGeom>
              <a:avLst/>
              <a:gdLst/>
              <a:ahLst/>
              <a:cxnLst/>
              <a:rect l="l" t="t" r="r" b="b"/>
              <a:pathLst>
                <a:path w="10166" h="7581" extrusionOk="0">
                  <a:moveTo>
                    <a:pt x="8253" y="0"/>
                  </a:moveTo>
                  <a:cubicBezTo>
                    <a:pt x="8246" y="0"/>
                    <a:pt x="8240" y="0"/>
                    <a:pt x="8233" y="1"/>
                  </a:cubicBezTo>
                  <a:cubicBezTo>
                    <a:pt x="7104" y="101"/>
                    <a:pt x="1632" y="854"/>
                    <a:pt x="1" y="1808"/>
                  </a:cubicBezTo>
                  <a:lnTo>
                    <a:pt x="26" y="1833"/>
                  </a:lnTo>
                  <a:cubicBezTo>
                    <a:pt x="26" y="1833"/>
                    <a:pt x="980" y="1833"/>
                    <a:pt x="1356" y="4117"/>
                  </a:cubicBezTo>
                  <a:cubicBezTo>
                    <a:pt x="1457" y="4820"/>
                    <a:pt x="1607" y="5749"/>
                    <a:pt x="1758" y="6953"/>
                  </a:cubicBezTo>
                  <a:lnTo>
                    <a:pt x="1833" y="7581"/>
                  </a:lnTo>
                  <a:cubicBezTo>
                    <a:pt x="3088" y="7556"/>
                    <a:pt x="4343" y="7355"/>
                    <a:pt x="5573" y="7054"/>
                  </a:cubicBezTo>
                  <a:cubicBezTo>
                    <a:pt x="8359" y="6677"/>
                    <a:pt x="9814" y="6050"/>
                    <a:pt x="10091" y="5046"/>
                  </a:cubicBezTo>
                  <a:lnTo>
                    <a:pt x="10166" y="5046"/>
                  </a:lnTo>
                  <a:cubicBezTo>
                    <a:pt x="9619" y="2486"/>
                    <a:pt x="8900" y="0"/>
                    <a:pt x="8253" y="0"/>
                  </a:cubicBezTo>
                  <a:close/>
                </a:path>
              </a:pathLst>
            </a:custGeom>
            <a:solidFill>
              <a:srgbClr val="56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3339700" y="4069450"/>
              <a:ext cx="53975" cy="69975"/>
            </a:xfrm>
            <a:custGeom>
              <a:avLst/>
              <a:gdLst/>
              <a:ahLst/>
              <a:cxnLst/>
              <a:rect l="l" t="t" r="r" b="b"/>
              <a:pathLst>
                <a:path w="2159" h="2799" extrusionOk="0">
                  <a:moveTo>
                    <a:pt x="1557" y="0"/>
                  </a:moveTo>
                  <a:cubicBezTo>
                    <a:pt x="1381" y="50"/>
                    <a:pt x="352" y="151"/>
                    <a:pt x="76" y="352"/>
                  </a:cubicBezTo>
                  <a:cubicBezTo>
                    <a:pt x="0" y="402"/>
                    <a:pt x="26" y="678"/>
                    <a:pt x="76" y="1029"/>
                  </a:cubicBezTo>
                  <a:cubicBezTo>
                    <a:pt x="126" y="1607"/>
                    <a:pt x="302" y="2184"/>
                    <a:pt x="553" y="2711"/>
                  </a:cubicBezTo>
                  <a:cubicBezTo>
                    <a:pt x="602" y="2773"/>
                    <a:pt x="719" y="2798"/>
                    <a:pt x="866" y="2798"/>
                  </a:cubicBezTo>
                  <a:cubicBezTo>
                    <a:pt x="1313" y="2798"/>
                    <a:pt x="2046" y="2567"/>
                    <a:pt x="2084" y="2435"/>
                  </a:cubicBezTo>
                  <a:cubicBezTo>
                    <a:pt x="2159" y="2259"/>
                    <a:pt x="1983" y="1280"/>
                    <a:pt x="1808" y="628"/>
                  </a:cubicBezTo>
                  <a:cubicBezTo>
                    <a:pt x="1707" y="251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342200" y="4068200"/>
              <a:ext cx="51475" cy="68625"/>
            </a:xfrm>
            <a:custGeom>
              <a:avLst/>
              <a:gdLst/>
              <a:ahLst/>
              <a:cxnLst/>
              <a:rect l="l" t="t" r="r" b="b"/>
              <a:pathLst>
                <a:path w="2059" h="2745" extrusionOk="0">
                  <a:moveTo>
                    <a:pt x="1482" y="0"/>
                  </a:moveTo>
                  <a:cubicBezTo>
                    <a:pt x="1306" y="0"/>
                    <a:pt x="327" y="126"/>
                    <a:pt x="51" y="326"/>
                  </a:cubicBezTo>
                  <a:cubicBezTo>
                    <a:pt x="1" y="377"/>
                    <a:pt x="1" y="627"/>
                    <a:pt x="51" y="979"/>
                  </a:cubicBezTo>
                  <a:cubicBezTo>
                    <a:pt x="101" y="1556"/>
                    <a:pt x="252" y="2133"/>
                    <a:pt x="503" y="2660"/>
                  </a:cubicBezTo>
                  <a:cubicBezTo>
                    <a:pt x="550" y="2720"/>
                    <a:pt x="656" y="2744"/>
                    <a:pt x="790" y="2744"/>
                  </a:cubicBezTo>
                  <a:cubicBezTo>
                    <a:pt x="1222" y="2744"/>
                    <a:pt x="1951" y="2493"/>
                    <a:pt x="2009" y="2359"/>
                  </a:cubicBezTo>
                  <a:cubicBezTo>
                    <a:pt x="2059" y="2184"/>
                    <a:pt x="1908" y="1230"/>
                    <a:pt x="1733" y="577"/>
                  </a:cubicBezTo>
                  <a:cubicBezTo>
                    <a:pt x="1632" y="226"/>
                    <a:pt x="1557" y="25"/>
                    <a:pt x="148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195375" y="4000950"/>
              <a:ext cx="25125" cy="45775"/>
            </a:xfrm>
            <a:custGeom>
              <a:avLst/>
              <a:gdLst/>
              <a:ahLst/>
              <a:cxnLst/>
              <a:rect l="l" t="t" r="r" b="b"/>
              <a:pathLst>
                <a:path w="1005" h="1831" extrusionOk="0">
                  <a:moveTo>
                    <a:pt x="454" y="0"/>
                  </a:moveTo>
                  <a:cubicBezTo>
                    <a:pt x="306" y="0"/>
                    <a:pt x="150" y="75"/>
                    <a:pt x="76" y="205"/>
                  </a:cubicBezTo>
                  <a:cubicBezTo>
                    <a:pt x="26" y="331"/>
                    <a:pt x="1" y="1611"/>
                    <a:pt x="101" y="1711"/>
                  </a:cubicBezTo>
                  <a:cubicBezTo>
                    <a:pt x="162" y="1757"/>
                    <a:pt x="455" y="1830"/>
                    <a:pt x="686" y="1830"/>
                  </a:cubicBezTo>
                  <a:cubicBezTo>
                    <a:pt x="836" y="1830"/>
                    <a:pt x="960" y="1800"/>
                    <a:pt x="980" y="1711"/>
                  </a:cubicBezTo>
                  <a:cubicBezTo>
                    <a:pt x="1005" y="1485"/>
                    <a:pt x="879" y="105"/>
                    <a:pt x="603" y="30"/>
                  </a:cubicBezTo>
                  <a:cubicBezTo>
                    <a:pt x="557" y="10"/>
                    <a:pt x="506" y="0"/>
                    <a:pt x="454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221800" y="3822850"/>
              <a:ext cx="122325" cy="87875"/>
            </a:xfrm>
            <a:custGeom>
              <a:avLst/>
              <a:gdLst/>
              <a:ahLst/>
              <a:cxnLst/>
              <a:rect l="l" t="t" r="r" b="b"/>
              <a:pathLst>
                <a:path w="4893" h="3515" extrusionOk="0">
                  <a:moveTo>
                    <a:pt x="3261" y="1707"/>
                  </a:moveTo>
                  <a:cubicBezTo>
                    <a:pt x="3274" y="1716"/>
                    <a:pt x="3270" y="1784"/>
                    <a:pt x="3257" y="1886"/>
                  </a:cubicBezTo>
                  <a:lnTo>
                    <a:pt x="3257" y="1886"/>
                  </a:lnTo>
                  <a:cubicBezTo>
                    <a:pt x="3262" y="1776"/>
                    <a:pt x="3261" y="1707"/>
                    <a:pt x="3261" y="1707"/>
                  </a:cubicBezTo>
                  <a:close/>
                  <a:moveTo>
                    <a:pt x="3537" y="0"/>
                  </a:moveTo>
                  <a:cubicBezTo>
                    <a:pt x="2871" y="352"/>
                    <a:pt x="1811" y="417"/>
                    <a:pt x="1098" y="417"/>
                  </a:cubicBezTo>
                  <a:cubicBezTo>
                    <a:pt x="843" y="417"/>
                    <a:pt x="632" y="409"/>
                    <a:pt x="500" y="402"/>
                  </a:cubicBezTo>
                  <a:lnTo>
                    <a:pt x="500" y="477"/>
                  </a:lnTo>
                  <a:cubicBezTo>
                    <a:pt x="1" y="1051"/>
                    <a:pt x="345" y="3289"/>
                    <a:pt x="868" y="3289"/>
                  </a:cubicBezTo>
                  <a:cubicBezTo>
                    <a:pt x="871" y="3289"/>
                    <a:pt x="873" y="3288"/>
                    <a:pt x="876" y="3288"/>
                  </a:cubicBezTo>
                  <a:cubicBezTo>
                    <a:pt x="1102" y="3263"/>
                    <a:pt x="1203" y="2962"/>
                    <a:pt x="1228" y="2661"/>
                  </a:cubicBezTo>
                  <a:cubicBezTo>
                    <a:pt x="1228" y="2385"/>
                    <a:pt x="1228" y="2134"/>
                    <a:pt x="1203" y="1883"/>
                  </a:cubicBezTo>
                  <a:lnTo>
                    <a:pt x="1203" y="1883"/>
                  </a:lnTo>
                  <a:cubicBezTo>
                    <a:pt x="1679" y="2586"/>
                    <a:pt x="1102" y="3514"/>
                    <a:pt x="1679" y="3514"/>
                  </a:cubicBezTo>
                  <a:cubicBezTo>
                    <a:pt x="2063" y="3514"/>
                    <a:pt x="2211" y="3219"/>
                    <a:pt x="2253" y="2872"/>
                  </a:cubicBezTo>
                  <a:lnTo>
                    <a:pt x="2253" y="2872"/>
                  </a:lnTo>
                  <a:cubicBezTo>
                    <a:pt x="2312" y="3161"/>
                    <a:pt x="2408" y="3395"/>
                    <a:pt x="2562" y="3395"/>
                  </a:cubicBezTo>
                  <a:cubicBezTo>
                    <a:pt x="2577" y="3395"/>
                    <a:pt x="2592" y="3393"/>
                    <a:pt x="2608" y="3389"/>
                  </a:cubicBezTo>
                  <a:cubicBezTo>
                    <a:pt x="2930" y="3317"/>
                    <a:pt x="3094" y="2934"/>
                    <a:pt x="3176" y="2551"/>
                  </a:cubicBezTo>
                  <a:lnTo>
                    <a:pt x="3176" y="2551"/>
                  </a:lnTo>
                  <a:cubicBezTo>
                    <a:pt x="3151" y="2890"/>
                    <a:pt x="3171" y="3203"/>
                    <a:pt x="3359" y="3203"/>
                  </a:cubicBezTo>
                  <a:cubicBezTo>
                    <a:pt x="3407" y="3203"/>
                    <a:pt x="3465" y="3183"/>
                    <a:pt x="3537" y="3138"/>
                  </a:cubicBezTo>
                  <a:cubicBezTo>
                    <a:pt x="4892" y="2234"/>
                    <a:pt x="3537" y="0"/>
                    <a:pt x="3537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270050" y="3864250"/>
              <a:ext cx="10700" cy="45225"/>
            </a:xfrm>
            <a:custGeom>
              <a:avLst/>
              <a:gdLst/>
              <a:ahLst/>
              <a:cxnLst/>
              <a:rect l="l" t="t" r="r" b="b"/>
              <a:pathLst>
                <a:path w="428" h="1809" extrusionOk="0">
                  <a:moveTo>
                    <a:pt x="277" y="1"/>
                  </a:moveTo>
                  <a:cubicBezTo>
                    <a:pt x="251" y="1"/>
                    <a:pt x="251" y="26"/>
                    <a:pt x="251" y="51"/>
                  </a:cubicBezTo>
                  <a:lnTo>
                    <a:pt x="251" y="327"/>
                  </a:lnTo>
                  <a:cubicBezTo>
                    <a:pt x="251" y="503"/>
                    <a:pt x="277" y="729"/>
                    <a:pt x="251" y="955"/>
                  </a:cubicBezTo>
                  <a:cubicBezTo>
                    <a:pt x="251" y="1055"/>
                    <a:pt x="226" y="1181"/>
                    <a:pt x="226" y="1281"/>
                  </a:cubicBezTo>
                  <a:cubicBezTo>
                    <a:pt x="201" y="1356"/>
                    <a:pt x="176" y="1457"/>
                    <a:pt x="151" y="1532"/>
                  </a:cubicBezTo>
                  <a:cubicBezTo>
                    <a:pt x="126" y="1607"/>
                    <a:pt x="101" y="1657"/>
                    <a:pt x="51" y="1708"/>
                  </a:cubicBezTo>
                  <a:cubicBezTo>
                    <a:pt x="26" y="1733"/>
                    <a:pt x="26" y="1758"/>
                    <a:pt x="0" y="1783"/>
                  </a:cubicBezTo>
                  <a:cubicBezTo>
                    <a:pt x="0" y="1783"/>
                    <a:pt x="0" y="1783"/>
                    <a:pt x="0" y="1808"/>
                  </a:cubicBezTo>
                  <a:lnTo>
                    <a:pt x="26" y="1808"/>
                  </a:lnTo>
                  <a:lnTo>
                    <a:pt x="101" y="1758"/>
                  </a:lnTo>
                  <a:cubicBezTo>
                    <a:pt x="126" y="1733"/>
                    <a:pt x="151" y="1708"/>
                    <a:pt x="176" y="1683"/>
                  </a:cubicBezTo>
                  <a:cubicBezTo>
                    <a:pt x="201" y="1657"/>
                    <a:pt x="226" y="1607"/>
                    <a:pt x="251" y="1582"/>
                  </a:cubicBezTo>
                  <a:cubicBezTo>
                    <a:pt x="302" y="1482"/>
                    <a:pt x="352" y="1406"/>
                    <a:pt x="377" y="1306"/>
                  </a:cubicBezTo>
                  <a:cubicBezTo>
                    <a:pt x="402" y="1181"/>
                    <a:pt x="427" y="1055"/>
                    <a:pt x="427" y="955"/>
                  </a:cubicBezTo>
                  <a:cubicBezTo>
                    <a:pt x="427" y="729"/>
                    <a:pt x="427" y="503"/>
                    <a:pt x="377" y="302"/>
                  </a:cubicBezTo>
                  <a:cubicBezTo>
                    <a:pt x="377" y="202"/>
                    <a:pt x="352" y="101"/>
                    <a:pt x="302" y="1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3286375" y="3859875"/>
              <a:ext cx="18825" cy="48325"/>
            </a:xfrm>
            <a:custGeom>
              <a:avLst/>
              <a:gdLst/>
              <a:ahLst/>
              <a:cxnLst/>
              <a:rect l="l" t="t" r="r" b="b"/>
              <a:pathLst>
                <a:path w="753" h="1933" extrusionOk="0">
                  <a:moveTo>
                    <a:pt x="653" y="0"/>
                  </a:moveTo>
                  <a:cubicBezTo>
                    <a:pt x="628" y="0"/>
                    <a:pt x="628" y="25"/>
                    <a:pt x="628" y="25"/>
                  </a:cubicBezTo>
                  <a:cubicBezTo>
                    <a:pt x="628" y="25"/>
                    <a:pt x="602" y="176"/>
                    <a:pt x="602" y="377"/>
                  </a:cubicBezTo>
                  <a:cubicBezTo>
                    <a:pt x="577" y="603"/>
                    <a:pt x="552" y="854"/>
                    <a:pt x="502" y="1079"/>
                  </a:cubicBezTo>
                  <a:cubicBezTo>
                    <a:pt x="477" y="1305"/>
                    <a:pt x="377" y="1531"/>
                    <a:pt x="251" y="1707"/>
                  </a:cubicBezTo>
                  <a:cubicBezTo>
                    <a:pt x="226" y="1732"/>
                    <a:pt x="201" y="1782"/>
                    <a:pt x="151" y="1807"/>
                  </a:cubicBezTo>
                  <a:cubicBezTo>
                    <a:pt x="126" y="1832"/>
                    <a:pt x="100" y="1832"/>
                    <a:pt x="75" y="1858"/>
                  </a:cubicBezTo>
                  <a:lnTo>
                    <a:pt x="0" y="1908"/>
                  </a:lnTo>
                  <a:cubicBezTo>
                    <a:pt x="0" y="1908"/>
                    <a:pt x="0" y="1933"/>
                    <a:pt x="0" y="1933"/>
                  </a:cubicBezTo>
                  <a:lnTo>
                    <a:pt x="25" y="1933"/>
                  </a:lnTo>
                  <a:lnTo>
                    <a:pt x="126" y="1908"/>
                  </a:lnTo>
                  <a:cubicBezTo>
                    <a:pt x="151" y="1908"/>
                    <a:pt x="201" y="1883"/>
                    <a:pt x="226" y="1858"/>
                  </a:cubicBezTo>
                  <a:cubicBezTo>
                    <a:pt x="276" y="1832"/>
                    <a:pt x="301" y="1807"/>
                    <a:pt x="351" y="1782"/>
                  </a:cubicBezTo>
                  <a:cubicBezTo>
                    <a:pt x="377" y="1732"/>
                    <a:pt x="427" y="1682"/>
                    <a:pt x="452" y="1657"/>
                  </a:cubicBezTo>
                  <a:cubicBezTo>
                    <a:pt x="502" y="1607"/>
                    <a:pt x="527" y="1531"/>
                    <a:pt x="552" y="1481"/>
                  </a:cubicBezTo>
                  <a:cubicBezTo>
                    <a:pt x="628" y="1356"/>
                    <a:pt x="653" y="1230"/>
                    <a:pt x="703" y="1105"/>
                  </a:cubicBezTo>
                  <a:cubicBezTo>
                    <a:pt x="753" y="854"/>
                    <a:pt x="753" y="603"/>
                    <a:pt x="753" y="352"/>
                  </a:cubicBezTo>
                  <a:cubicBezTo>
                    <a:pt x="728" y="226"/>
                    <a:pt x="728" y="126"/>
                    <a:pt x="703" y="25"/>
                  </a:cubicBezTo>
                  <a:cubicBezTo>
                    <a:pt x="678" y="0"/>
                    <a:pt x="653" y="0"/>
                    <a:pt x="653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3191625" y="3870250"/>
              <a:ext cx="63400" cy="144875"/>
            </a:xfrm>
            <a:custGeom>
              <a:avLst/>
              <a:gdLst/>
              <a:ahLst/>
              <a:cxnLst/>
              <a:rect l="l" t="t" r="r" b="b"/>
              <a:pathLst>
                <a:path w="2536" h="5795" extrusionOk="0">
                  <a:moveTo>
                    <a:pt x="2384" y="1"/>
                  </a:moveTo>
                  <a:cubicBezTo>
                    <a:pt x="2365" y="1"/>
                    <a:pt x="2343" y="12"/>
                    <a:pt x="2309" y="12"/>
                  </a:cubicBezTo>
                  <a:cubicBezTo>
                    <a:pt x="1606" y="188"/>
                    <a:pt x="1004" y="639"/>
                    <a:pt x="678" y="1292"/>
                  </a:cubicBezTo>
                  <a:cubicBezTo>
                    <a:pt x="0" y="2547"/>
                    <a:pt x="126" y="4429"/>
                    <a:pt x="377" y="5785"/>
                  </a:cubicBezTo>
                  <a:cubicBezTo>
                    <a:pt x="404" y="5791"/>
                    <a:pt x="434" y="5794"/>
                    <a:pt x="466" y="5794"/>
                  </a:cubicBezTo>
                  <a:cubicBezTo>
                    <a:pt x="554" y="5794"/>
                    <a:pt x="654" y="5771"/>
                    <a:pt x="728" y="5734"/>
                  </a:cubicBezTo>
                  <a:cubicBezTo>
                    <a:pt x="502" y="4429"/>
                    <a:pt x="352" y="2622"/>
                    <a:pt x="1004" y="1443"/>
                  </a:cubicBezTo>
                  <a:cubicBezTo>
                    <a:pt x="1280" y="890"/>
                    <a:pt x="1807" y="489"/>
                    <a:pt x="2410" y="338"/>
                  </a:cubicBezTo>
                  <a:cubicBezTo>
                    <a:pt x="2485" y="338"/>
                    <a:pt x="2535" y="263"/>
                    <a:pt x="2510" y="188"/>
                  </a:cubicBezTo>
                  <a:cubicBezTo>
                    <a:pt x="2485" y="112"/>
                    <a:pt x="2460" y="62"/>
                    <a:pt x="2410" y="12"/>
                  </a:cubicBezTo>
                  <a:cubicBezTo>
                    <a:pt x="2401" y="4"/>
                    <a:pt x="2393" y="1"/>
                    <a:pt x="2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2801325" y="3802150"/>
              <a:ext cx="38925" cy="40800"/>
            </a:xfrm>
            <a:custGeom>
              <a:avLst/>
              <a:gdLst/>
              <a:ahLst/>
              <a:cxnLst/>
              <a:rect l="l" t="t" r="r" b="b"/>
              <a:pathLst>
                <a:path w="1557" h="1632" extrusionOk="0">
                  <a:moveTo>
                    <a:pt x="327" y="0"/>
                  </a:moveTo>
                  <a:cubicBezTo>
                    <a:pt x="327" y="0"/>
                    <a:pt x="302" y="25"/>
                    <a:pt x="327" y="25"/>
                  </a:cubicBezTo>
                  <a:cubicBezTo>
                    <a:pt x="377" y="176"/>
                    <a:pt x="427" y="301"/>
                    <a:pt x="528" y="402"/>
                  </a:cubicBezTo>
                  <a:cubicBezTo>
                    <a:pt x="553" y="477"/>
                    <a:pt x="603" y="527"/>
                    <a:pt x="653" y="577"/>
                  </a:cubicBezTo>
                  <a:cubicBezTo>
                    <a:pt x="703" y="628"/>
                    <a:pt x="754" y="678"/>
                    <a:pt x="804" y="728"/>
                  </a:cubicBezTo>
                  <a:cubicBezTo>
                    <a:pt x="904" y="828"/>
                    <a:pt x="1030" y="904"/>
                    <a:pt x="1130" y="1004"/>
                  </a:cubicBezTo>
                  <a:cubicBezTo>
                    <a:pt x="1155" y="1029"/>
                    <a:pt x="1205" y="1079"/>
                    <a:pt x="1256" y="1130"/>
                  </a:cubicBezTo>
                  <a:cubicBezTo>
                    <a:pt x="1281" y="1155"/>
                    <a:pt x="1306" y="1205"/>
                    <a:pt x="1331" y="1255"/>
                  </a:cubicBezTo>
                  <a:cubicBezTo>
                    <a:pt x="1331" y="1280"/>
                    <a:pt x="1331" y="1255"/>
                    <a:pt x="1331" y="1305"/>
                  </a:cubicBezTo>
                  <a:lnTo>
                    <a:pt x="1306" y="1355"/>
                  </a:lnTo>
                  <a:lnTo>
                    <a:pt x="1306" y="1381"/>
                  </a:lnTo>
                  <a:cubicBezTo>
                    <a:pt x="1281" y="1406"/>
                    <a:pt x="1256" y="1431"/>
                    <a:pt x="1205" y="1431"/>
                  </a:cubicBezTo>
                  <a:cubicBezTo>
                    <a:pt x="1080" y="1431"/>
                    <a:pt x="954" y="1431"/>
                    <a:pt x="854" y="1406"/>
                  </a:cubicBezTo>
                  <a:cubicBezTo>
                    <a:pt x="624" y="1343"/>
                    <a:pt x="411" y="1280"/>
                    <a:pt x="201" y="1203"/>
                  </a:cubicBezTo>
                  <a:lnTo>
                    <a:pt x="201" y="1203"/>
                  </a:lnTo>
                  <a:cubicBezTo>
                    <a:pt x="201" y="1180"/>
                    <a:pt x="201" y="1179"/>
                    <a:pt x="201" y="1155"/>
                  </a:cubicBezTo>
                  <a:lnTo>
                    <a:pt x="151" y="1105"/>
                  </a:lnTo>
                  <a:lnTo>
                    <a:pt x="109" y="1168"/>
                  </a:lnTo>
                  <a:lnTo>
                    <a:pt x="109" y="1168"/>
                  </a:lnTo>
                  <a:cubicBezTo>
                    <a:pt x="98" y="1163"/>
                    <a:pt x="87" y="1159"/>
                    <a:pt x="76" y="1155"/>
                  </a:cubicBezTo>
                  <a:cubicBezTo>
                    <a:pt x="68" y="1146"/>
                    <a:pt x="59" y="1144"/>
                    <a:pt x="52" y="1144"/>
                  </a:cubicBezTo>
                  <a:cubicBezTo>
                    <a:pt x="37" y="1144"/>
                    <a:pt x="26" y="1155"/>
                    <a:pt x="26" y="1155"/>
                  </a:cubicBezTo>
                  <a:cubicBezTo>
                    <a:pt x="1" y="1180"/>
                    <a:pt x="26" y="1205"/>
                    <a:pt x="51" y="1230"/>
                  </a:cubicBezTo>
                  <a:lnTo>
                    <a:pt x="101" y="1255"/>
                  </a:lnTo>
                  <a:cubicBezTo>
                    <a:pt x="110" y="1281"/>
                    <a:pt x="128" y="1292"/>
                    <a:pt x="146" y="1292"/>
                  </a:cubicBezTo>
                  <a:cubicBezTo>
                    <a:pt x="168" y="1292"/>
                    <a:pt x="191" y="1277"/>
                    <a:pt x="201" y="1253"/>
                  </a:cubicBezTo>
                  <a:lnTo>
                    <a:pt x="201" y="1253"/>
                  </a:lnTo>
                  <a:cubicBezTo>
                    <a:pt x="400" y="1391"/>
                    <a:pt x="618" y="1492"/>
                    <a:pt x="854" y="1556"/>
                  </a:cubicBezTo>
                  <a:cubicBezTo>
                    <a:pt x="1005" y="1606"/>
                    <a:pt x="1155" y="1632"/>
                    <a:pt x="1306" y="1632"/>
                  </a:cubicBezTo>
                  <a:cubicBezTo>
                    <a:pt x="1406" y="1606"/>
                    <a:pt x="1507" y="1556"/>
                    <a:pt x="1557" y="1481"/>
                  </a:cubicBezTo>
                  <a:lnTo>
                    <a:pt x="1557" y="1456"/>
                  </a:lnTo>
                  <a:lnTo>
                    <a:pt x="1557" y="1431"/>
                  </a:lnTo>
                  <a:lnTo>
                    <a:pt x="1557" y="1406"/>
                  </a:lnTo>
                  <a:lnTo>
                    <a:pt x="1557" y="1355"/>
                  </a:lnTo>
                  <a:cubicBezTo>
                    <a:pt x="1557" y="1305"/>
                    <a:pt x="1557" y="1255"/>
                    <a:pt x="1557" y="1205"/>
                  </a:cubicBezTo>
                  <a:cubicBezTo>
                    <a:pt x="1532" y="1130"/>
                    <a:pt x="1481" y="1029"/>
                    <a:pt x="1431" y="979"/>
                  </a:cubicBezTo>
                  <a:cubicBezTo>
                    <a:pt x="1381" y="904"/>
                    <a:pt x="1331" y="854"/>
                    <a:pt x="1256" y="828"/>
                  </a:cubicBezTo>
                  <a:cubicBezTo>
                    <a:pt x="1155" y="728"/>
                    <a:pt x="1055" y="653"/>
                    <a:pt x="929" y="577"/>
                  </a:cubicBezTo>
                  <a:cubicBezTo>
                    <a:pt x="829" y="502"/>
                    <a:pt x="729" y="402"/>
                    <a:pt x="628" y="301"/>
                  </a:cubicBezTo>
                  <a:cubicBezTo>
                    <a:pt x="578" y="251"/>
                    <a:pt x="528" y="226"/>
                    <a:pt x="478" y="151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2790650" y="3831150"/>
              <a:ext cx="39575" cy="33350"/>
            </a:xfrm>
            <a:custGeom>
              <a:avLst/>
              <a:gdLst/>
              <a:ahLst/>
              <a:cxnLst/>
              <a:rect l="l" t="t" r="r" b="b"/>
              <a:pathLst>
                <a:path w="1583" h="1334" extrusionOk="0">
                  <a:moveTo>
                    <a:pt x="478" y="1"/>
                  </a:moveTo>
                  <a:cubicBezTo>
                    <a:pt x="472" y="1"/>
                    <a:pt x="465" y="7"/>
                    <a:pt x="453" y="20"/>
                  </a:cubicBezTo>
                  <a:cubicBezTo>
                    <a:pt x="453" y="20"/>
                    <a:pt x="453" y="45"/>
                    <a:pt x="453" y="45"/>
                  </a:cubicBezTo>
                  <a:cubicBezTo>
                    <a:pt x="654" y="221"/>
                    <a:pt x="829" y="396"/>
                    <a:pt x="1005" y="572"/>
                  </a:cubicBezTo>
                  <a:cubicBezTo>
                    <a:pt x="1080" y="672"/>
                    <a:pt x="1156" y="748"/>
                    <a:pt x="1231" y="848"/>
                  </a:cubicBezTo>
                  <a:cubicBezTo>
                    <a:pt x="1256" y="898"/>
                    <a:pt x="1281" y="948"/>
                    <a:pt x="1306" y="999"/>
                  </a:cubicBezTo>
                  <a:cubicBezTo>
                    <a:pt x="1331" y="1049"/>
                    <a:pt x="1306" y="1049"/>
                    <a:pt x="1331" y="1049"/>
                  </a:cubicBezTo>
                  <a:cubicBezTo>
                    <a:pt x="1260" y="1067"/>
                    <a:pt x="1189" y="1084"/>
                    <a:pt x="1127" y="1084"/>
                  </a:cubicBezTo>
                  <a:cubicBezTo>
                    <a:pt x="1101" y="1084"/>
                    <a:pt x="1077" y="1081"/>
                    <a:pt x="1055" y="1074"/>
                  </a:cubicBezTo>
                  <a:cubicBezTo>
                    <a:pt x="930" y="1074"/>
                    <a:pt x="829" y="1024"/>
                    <a:pt x="704" y="999"/>
                  </a:cubicBezTo>
                  <a:cubicBezTo>
                    <a:pt x="478" y="898"/>
                    <a:pt x="252" y="798"/>
                    <a:pt x="51" y="672"/>
                  </a:cubicBezTo>
                  <a:lnTo>
                    <a:pt x="51" y="697"/>
                  </a:lnTo>
                  <a:lnTo>
                    <a:pt x="1" y="697"/>
                  </a:lnTo>
                  <a:cubicBezTo>
                    <a:pt x="1" y="723"/>
                    <a:pt x="1" y="748"/>
                    <a:pt x="1" y="773"/>
                  </a:cubicBezTo>
                  <a:cubicBezTo>
                    <a:pt x="202" y="923"/>
                    <a:pt x="403" y="1074"/>
                    <a:pt x="628" y="1199"/>
                  </a:cubicBezTo>
                  <a:cubicBezTo>
                    <a:pt x="754" y="1250"/>
                    <a:pt x="879" y="1300"/>
                    <a:pt x="1005" y="1325"/>
                  </a:cubicBezTo>
                  <a:cubicBezTo>
                    <a:pt x="1046" y="1331"/>
                    <a:pt x="1086" y="1334"/>
                    <a:pt x="1125" y="1334"/>
                  </a:cubicBezTo>
                  <a:cubicBezTo>
                    <a:pt x="1250" y="1334"/>
                    <a:pt x="1361" y="1301"/>
                    <a:pt x="1457" y="1225"/>
                  </a:cubicBezTo>
                  <a:cubicBezTo>
                    <a:pt x="1557" y="1149"/>
                    <a:pt x="1582" y="1024"/>
                    <a:pt x="1507" y="923"/>
                  </a:cubicBezTo>
                  <a:cubicBezTo>
                    <a:pt x="1482" y="848"/>
                    <a:pt x="1457" y="773"/>
                    <a:pt x="1407" y="723"/>
                  </a:cubicBezTo>
                  <a:cubicBezTo>
                    <a:pt x="1331" y="622"/>
                    <a:pt x="1231" y="522"/>
                    <a:pt x="1130" y="446"/>
                  </a:cubicBezTo>
                  <a:cubicBezTo>
                    <a:pt x="930" y="296"/>
                    <a:pt x="729" y="145"/>
                    <a:pt x="503" y="20"/>
                  </a:cubicBezTo>
                  <a:cubicBezTo>
                    <a:pt x="490" y="7"/>
                    <a:pt x="484" y="1"/>
                    <a:pt x="478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2764300" y="3848100"/>
              <a:ext cx="48350" cy="33125"/>
            </a:xfrm>
            <a:custGeom>
              <a:avLst/>
              <a:gdLst/>
              <a:ahLst/>
              <a:cxnLst/>
              <a:rect l="l" t="t" r="r" b="b"/>
              <a:pathLst>
                <a:path w="1934" h="1325" extrusionOk="0">
                  <a:moveTo>
                    <a:pt x="1093" y="1"/>
                  </a:moveTo>
                  <a:cubicBezTo>
                    <a:pt x="1086" y="1"/>
                    <a:pt x="1080" y="7"/>
                    <a:pt x="1080" y="19"/>
                  </a:cubicBezTo>
                  <a:cubicBezTo>
                    <a:pt x="1055" y="19"/>
                    <a:pt x="1055" y="45"/>
                    <a:pt x="1080" y="45"/>
                  </a:cubicBezTo>
                  <a:cubicBezTo>
                    <a:pt x="1080" y="45"/>
                    <a:pt x="1231" y="220"/>
                    <a:pt x="1406" y="446"/>
                  </a:cubicBezTo>
                  <a:cubicBezTo>
                    <a:pt x="1532" y="597"/>
                    <a:pt x="1607" y="747"/>
                    <a:pt x="1682" y="898"/>
                  </a:cubicBezTo>
                  <a:cubicBezTo>
                    <a:pt x="1708" y="948"/>
                    <a:pt x="1708" y="1023"/>
                    <a:pt x="1682" y="1074"/>
                  </a:cubicBezTo>
                  <a:cubicBezTo>
                    <a:pt x="1657" y="1111"/>
                    <a:pt x="1657" y="1118"/>
                    <a:pt x="1657" y="1118"/>
                  </a:cubicBezTo>
                  <a:cubicBezTo>
                    <a:pt x="1657" y="1118"/>
                    <a:pt x="1657" y="1116"/>
                    <a:pt x="1654" y="1116"/>
                  </a:cubicBezTo>
                  <a:cubicBezTo>
                    <a:pt x="1651" y="1116"/>
                    <a:pt x="1645" y="1118"/>
                    <a:pt x="1632" y="1124"/>
                  </a:cubicBezTo>
                  <a:lnTo>
                    <a:pt x="1482" y="1124"/>
                  </a:lnTo>
                  <a:cubicBezTo>
                    <a:pt x="1381" y="1099"/>
                    <a:pt x="1306" y="1074"/>
                    <a:pt x="1206" y="1049"/>
                  </a:cubicBezTo>
                  <a:cubicBezTo>
                    <a:pt x="1105" y="1023"/>
                    <a:pt x="1005" y="973"/>
                    <a:pt x="929" y="948"/>
                  </a:cubicBezTo>
                  <a:cubicBezTo>
                    <a:pt x="829" y="898"/>
                    <a:pt x="754" y="848"/>
                    <a:pt x="678" y="823"/>
                  </a:cubicBezTo>
                  <a:cubicBezTo>
                    <a:pt x="603" y="772"/>
                    <a:pt x="528" y="747"/>
                    <a:pt x="453" y="697"/>
                  </a:cubicBezTo>
                  <a:cubicBezTo>
                    <a:pt x="402" y="647"/>
                    <a:pt x="327" y="622"/>
                    <a:pt x="277" y="572"/>
                  </a:cubicBezTo>
                  <a:lnTo>
                    <a:pt x="151" y="471"/>
                  </a:lnTo>
                  <a:lnTo>
                    <a:pt x="26" y="396"/>
                  </a:lnTo>
                  <a:cubicBezTo>
                    <a:pt x="26" y="396"/>
                    <a:pt x="1" y="371"/>
                    <a:pt x="1" y="371"/>
                  </a:cubicBezTo>
                  <a:cubicBezTo>
                    <a:pt x="1" y="396"/>
                    <a:pt x="1" y="421"/>
                    <a:pt x="1" y="421"/>
                  </a:cubicBezTo>
                  <a:lnTo>
                    <a:pt x="101" y="547"/>
                  </a:lnTo>
                  <a:lnTo>
                    <a:pt x="227" y="672"/>
                  </a:lnTo>
                  <a:cubicBezTo>
                    <a:pt x="277" y="722"/>
                    <a:pt x="327" y="772"/>
                    <a:pt x="402" y="823"/>
                  </a:cubicBezTo>
                  <a:cubicBezTo>
                    <a:pt x="478" y="873"/>
                    <a:pt x="553" y="923"/>
                    <a:pt x="628" y="973"/>
                  </a:cubicBezTo>
                  <a:cubicBezTo>
                    <a:pt x="704" y="1023"/>
                    <a:pt x="779" y="1074"/>
                    <a:pt x="879" y="1124"/>
                  </a:cubicBezTo>
                  <a:cubicBezTo>
                    <a:pt x="980" y="1174"/>
                    <a:pt x="1055" y="1224"/>
                    <a:pt x="1180" y="1249"/>
                  </a:cubicBezTo>
                  <a:cubicBezTo>
                    <a:pt x="1281" y="1274"/>
                    <a:pt x="1381" y="1299"/>
                    <a:pt x="1507" y="1325"/>
                  </a:cubicBezTo>
                  <a:lnTo>
                    <a:pt x="1682" y="1325"/>
                  </a:lnTo>
                  <a:cubicBezTo>
                    <a:pt x="1733" y="1325"/>
                    <a:pt x="1783" y="1325"/>
                    <a:pt x="1808" y="1299"/>
                  </a:cubicBezTo>
                  <a:lnTo>
                    <a:pt x="1833" y="1299"/>
                  </a:lnTo>
                  <a:lnTo>
                    <a:pt x="1858" y="1274"/>
                  </a:lnTo>
                  <a:lnTo>
                    <a:pt x="1858" y="1249"/>
                  </a:lnTo>
                  <a:lnTo>
                    <a:pt x="1883" y="1224"/>
                  </a:lnTo>
                  <a:cubicBezTo>
                    <a:pt x="1933" y="1099"/>
                    <a:pt x="1933" y="948"/>
                    <a:pt x="1883" y="823"/>
                  </a:cubicBezTo>
                  <a:cubicBezTo>
                    <a:pt x="1783" y="647"/>
                    <a:pt x="1682" y="496"/>
                    <a:pt x="1532" y="346"/>
                  </a:cubicBezTo>
                  <a:cubicBezTo>
                    <a:pt x="1431" y="270"/>
                    <a:pt x="1331" y="170"/>
                    <a:pt x="1231" y="95"/>
                  </a:cubicBezTo>
                  <a:lnTo>
                    <a:pt x="1105" y="19"/>
                  </a:lnTo>
                  <a:cubicBezTo>
                    <a:pt x="1105" y="7"/>
                    <a:pt x="1099" y="1"/>
                    <a:pt x="1093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2797575" y="3227329"/>
              <a:ext cx="131600" cy="112550"/>
            </a:xfrm>
            <a:custGeom>
              <a:avLst/>
              <a:gdLst/>
              <a:ahLst/>
              <a:cxnLst/>
              <a:rect l="l" t="t" r="r" b="b"/>
              <a:pathLst>
                <a:path w="5264" h="4502" extrusionOk="0">
                  <a:moveTo>
                    <a:pt x="2977" y="1"/>
                  </a:moveTo>
                  <a:cubicBezTo>
                    <a:pt x="2449" y="1"/>
                    <a:pt x="1908" y="189"/>
                    <a:pt x="1456" y="611"/>
                  </a:cubicBezTo>
                  <a:cubicBezTo>
                    <a:pt x="0" y="1966"/>
                    <a:pt x="904" y="4401"/>
                    <a:pt x="2886" y="4501"/>
                  </a:cubicBezTo>
                  <a:cubicBezTo>
                    <a:pt x="2902" y="4501"/>
                    <a:pt x="2918" y="4502"/>
                    <a:pt x="2934" y="4502"/>
                  </a:cubicBezTo>
                  <a:cubicBezTo>
                    <a:pt x="4168" y="4502"/>
                    <a:pt x="5196" y="3532"/>
                    <a:pt x="5246" y="2292"/>
                  </a:cubicBezTo>
                  <a:cubicBezTo>
                    <a:pt x="5263" y="926"/>
                    <a:pt x="4148" y="1"/>
                    <a:pt x="2977" y="1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3059850" y="3231329"/>
              <a:ext cx="131400" cy="112350"/>
            </a:xfrm>
            <a:custGeom>
              <a:avLst/>
              <a:gdLst/>
              <a:ahLst/>
              <a:cxnLst/>
              <a:rect l="l" t="t" r="r" b="b"/>
              <a:pathLst>
                <a:path w="5256" h="4494" extrusionOk="0">
                  <a:moveTo>
                    <a:pt x="2970" y="0"/>
                  </a:moveTo>
                  <a:cubicBezTo>
                    <a:pt x="2435" y="0"/>
                    <a:pt x="1887" y="194"/>
                    <a:pt x="1431" y="627"/>
                  </a:cubicBezTo>
                  <a:cubicBezTo>
                    <a:pt x="0" y="1982"/>
                    <a:pt x="904" y="4416"/>
                    <a:pt x="2887" y="4492"/>
                  </a:cubicBezTo>
                  <a:cubicBezTo>
                    <a:pt x="2918" y="4493"/>
                    <a:pt x="2948" y="4494"/>
                    <a:pt x="2979" y="4494"/>
                  </a:cubicBezTo>
                  <a:cubicBezTo>
                    <a:pt x="4192" y="4494"/>
                    <a:pt x="5172" y="3532"/>
                    <a:pt x="5221" y="2308"/>
                  </a:cubicBezTo>
                  <a:cubicBezTo>
                    <a:pt x="5255" y="929"/>
                    <a:pt x="4142" y="0"/>
                    <a:pt x="2970" y="0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2699050" y="3209700"/>
              <a:ext cx="74700" cy="44050"/>
            </a:xfrm>
            <a:custGeom>
              <a:avLst/>
              <a:gdLst/>
              <a:ahLst/>
              <a:cxnLst/>
              <a:rect l="l" t="t" r="r" b="b"/>
              <a:pathLst>
                <a:path w="2988" h="1762" extrusionOk="0">
                  <a:moveTo>
                    <a:pt x="1524" y="0"/>
                  </a:moveTo>
                  <a:cubicBezTo>
                    <a:pt x="1279" y="0"/>
                    <a:pt x="1022" y="71"/>
                    <a:pt x="804" y="181"/>
                  </a:cubicBezTo>
                  <a:cubicBezTo>
                    <a:pt x="578" y="306"/>
                    <a:pt x="402" y="457"/>
                    <a:pt x="252" y="632"/>
                  </a:cubicBezTo>
                  <a:cubicBezTo>
                    <a:pt x="126" y="783"/>
                    <a:pt x="51" y="934"/>
                    <a:pt x="1" y="1109"/>
                  </a:cubicBezTo>
                  <a:cubicBezTo>
                    <a:pt x="1" y="1159"/>
                    <a:pt x="1" y="1235"/>
                    <a:pt x="1" y="1285"/>
                  </a:cubicBezTo>
                  <a:lnTo>
                    <a:pt x="1" y="1335"/>
                  </a:lnTo>
                  <a:cubicBezTo>
                    <a:pt x="21" y="1397"/>
                    <a:pt x="59" y="1442"/>
                    <a:pt x="113" y="1442"/>
                  </a:cubicBezTo>
                  <a:cubicBezTo>
                    <a:pt x="125" y="1442"/>
                    <a:pt x="138" y="1440"/>
                    <a:pt x="151" y="1436"/>
                  </a:cubicBezTo>
                  <a:cubicBezTo>
                    <a:pt x="226" y="1436"/>
                    <a:pt x="277" y="1385"/>
                    <a:pt x="277" y="1335"/>
                  </a:cubicBezTo>
                  <a:lnTo>
                    <a:pt x="277" y="1285"/>
                  </a:lnTo>
                  <a:cubicBezTo>
                    <a:pt x="302" y="1260"/>
                    <a:pt x="302" y="1235"/>
                    <a:pt x="302" y="1210"/>
                  </a:cubicBezTo>
                  <a:cubicBezTo>
                    <a:pt x="377" y="1109"/>
                    <a:pt x="452" y="1009"/>
                    <a:pt x="553" y="934"/>
                  </a:cubicBezTo>
                  <a:cubicBezTo>
                    <a:pt x="829" y="658"/>
                    <a:pt x="1205" y="532"/>
                    <a:pt x="1607" y="532"/>
                  </a:cubicBezTo>
                  <a:cubicBezTo>
                    <a:pt x="1707" y="532"/>
                    <a:pt x="1783" y="557"/>
                    <a:pt x="1883" y="582"/>
                  </a:cubicBezTo>
                  <a:cubicBezTo>
                    <a:pt x="1933" y="607"/>
                    <a:pt x="1983" y="607"/>
                    <a:pt x="2008" y="632"/>
                  </a:cubicBezTo>
                  <a:lnTo>
                    <a:pt x="2084" y="683"/>
                  </a:lnTo>
                  <a:lnTo>
                    <a:pt x="2159" y="733"/>
                  </a:lnTo>
                  <a:cubicBezTo>
                    <a:pt x="2209" y="758"/>
                    <a:pt x="2209" y="783"/>
                    <a:pt x="2259" y="808"/>
                  </a:cubicBezTo>
                  <a:cubicBezTo>
                    <a:pt x="2310" y="833"/>
                    <a:pt x="2335" y="883"/>
                    <a:pt x="2360" y="908"/>
                  </a:cubicBezTo>
                  <a:cubicBezTo>
                    <a:pt x="2410" y="984"/>
                    <a:pt x="2460" y="1034"/>
                    <a:pt x="2510" y="1109"/>
                  </a:cubicBezTo>
                  <a:cubicBezTo>
                    <a:pt x="2611" y="1285"/>
                    <a:pt x="2661" y="1436"/>
                    <a:pt x="2711" y="1611"/>
                  </a:cubicBezTo>
                  <a:cubicBezTo>
                    <a:pt x="2711" y="1687"/>
                    <a:pt x="2761" y="1762"/>
                    <a:pt x="2837" y="1762"/>
                  </a:cubicBezTo>
                  <a:cubicBezTo>
                    <a:pt x="2912" y="1762"/>
                    <a:pt x="2987" y="1712"/>
                    <a:pt x="2987" y="1636"/>
                  </a:cubicBezTo>
                  <a:cubicBezTo>
                    <a:pt x="2987" y="1561"/>
                    <a:pt x="2987" y="1486"/>
                    <a:pt x="2987" y="1436"/>
                  </a:cubicBezTo>
                  <a:cubicBezTo>
                    <a:pt x="2962" y="1260"/>
                    <a:pt x="2912" y="1109"/>
                    <a:pt x="2862" y="934"/>
                  </a:cubicBezTo>
                  <a:cubicBezTo>
                    <a:pt x="2812" y="833"/>
                    <a:pt x="2761" y="733"/>
                    <a:pt x="2686" y="632"/>
                  </a:cubicBezTo>
                  <a:cubicBezTo>
                    <a:pt x="2661" y="582"/>
                    <a:pt x="2611" y="532"/>
                    <a:pt x="2586" y="482"/>
                  </a:cubicBezTo>
                  <a:cubicBezTo>
                    <a:pt x="2536" y="432"/>
                    <a:pt x="2460" y="381"/>
                    <a:pt x="2435" y="331"/>
                  </a:cubicBezTo>
                  <a:lnTo>
                    <a:pt x="2360" y="281"/>
                  </a:lnTo>
                  <a:lnTo>
                    <a:pt x="2259" y="231"/>
                  </a:lnTo>
                  <a:cubicBezTo>
                    <a:pt x="2209" y="181"/>
                    <a:pt x="2134" y="156"/>
                    <a:pt x="2084" y="105"/>
                  </a:cubicBezTo>
                  <a:cubicBezTo>
                    <a:pt x="1933" y="55"/>
                    <a:pt x="1783" y="30"/>
                    <a:pt x="1632" y="5"/>
                  </a:cubicBezTo>
                  <a:cubicBezTo>
                    <a:pt x="1596" y="2"/>
                    <a:pt x="1560" y="0"/>
                    <a:pt x="1524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3244950" y="3211075"/>
              <a:ext cx="74700" cy="44100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632" y="0"/>
                  </a:moveTo>
                  <a:cubicBezTo>
                    <a:pt x="1356" y="0"/>
                    <a:pt x="1055" y="50"/>
                    <a:pt x="804" y="201"/>
                  </a:cubicBezTo>
                  <a:cubicBezTo>
                    <a:pt x="578" y="301"/>
                    <a:pt x="402" y="452"/>
                    <a:pt x="252" y="628"/>
                  </a:cubicBezTo>
                  <a:cubicBezTo>
                    <a:pt x="126" y="778"/>
                    <a:pt x="51" y="929"/>
                    <a:pt x="1" y="1104"/>
                  </a:cubicBezTo>
                  <a:cubicBezTo>
                    <a:pt x="1" y="1180"/>
                    <a:pt x="1" y="1230"/>
                    <a:pt x="1" y="1280"/>
                  </a:cubicBezTo>
                  <a:lnTo>
                    <a:pt x="1" y="1330"/>
                  </a:lnTo>
                  <a:cubicBezTo>
                    <a:pt x="21" y="1392"/>
                    <a:pt x="76" y="1437"/>
                    <a:pt x="136" y="1437"/>
                  </a:cubicBezTo>
                  <a:cubicBezTo>
                    <a:pt x="150" y="1437"/>
                    <a:pt x="163" y="1435"/>
                    <a:pt x="176" y="1431"/>
                  </a:cubicBezTo>
                  <a:cubicBezTo>
                    <a:pt x="226" y="1431"/>
                    <a:pt x="252" y="1381"/>
                    <a:pt x="277" y="1330"/>
                  </a:cubicBezTo>
                  <a:cubicBezTo>
                    <a:pt x="277" y="1330"/>
                    <a:pt x="277" y="1305"/>
                    <a:pt x="277" y="1305"/>
                  </a:cubicBezTo>
                  <a:lnTo>
                    <a:pt x="302" y="1230"/>
                  </a:lnTo>
                  <a:cubicBezTo>
                    <a:pt x="377" y="1104"/>
                    <a:pt x="452" y="1029"/>
                    <a:pt x="553" y="929"/>
                  </a:cubicBezTo>
                  <a:cubicBezTo>
                    <a:pt x="829" y="678"/>
                    <a:pt x="1205" y="527"/>
                    <a:pt x="1607" y="527"/>
                  </a:cubicBezTo>
                  <a:cubicBezTo>
                    <a:pt x="1707" y="527"/>
                    <a:pt x="1783" y="552"/>
                    <a:pt x="1883" y="577"/>
                  </a:cubicBezTo>
                  <a:cubicBezTo>
                    <a:pt x="1933" y="603"/>
                    <a:pt x="1983" y="628"/>
                    <a:pt x="2008" y="653"/>
                  </a:cubicBezTo>
                  <a:lnTo>
                    <a:pt x="2084" y="678"/>
                  </a:lnTo>
                  <a:lnTo>
                    <a:pt x="2134" y="728"/>
                  </a:lnTo>
                  <a:cubicBezTo>
                    <a:pt x="2209" y="778"/>
                    <a:pt x="2209" y="803"/>
                    <a:pt x="2259" y="828"/>
                  </a:cubicBezTo>
                  <a:cubicBezTo>
                    <a:pt x="2310" y="853"/>
                    <a:pt x="2335" y="879"/>
                    <a:pt x="2360" y="904"/>
                  </a:cubicBezTo>
                  <a:cubicBezTo>
                    <a:pt x="2410" y="979"/>
                    <a:pt x="2460" y="1054"/>
                    <a:pt x="2510" y="1130"/>
                  </a:cubicBezTo>
                  <a:cubicBezTo>
                    <a:pt x="2611" y="1280"/>
                    <a:pt x="2661" y="1456"/>
                    <a:pt x="2711" y="1632"/>
                  </a:cubicBezTo>
                  <a:cubicBezTo>
                    <a:pt x="2711" y="1719"/>
                    <a:pt x="2780" y="1763"/>
                    <a:pt x="2849" y="1763"/>
                  </a:cubicBezTo>
                  <a:cubicBezTo>
                    <a:pt x="2918" y="1763"/>
                    <a:pt x="2987" y="1719"/>
                    <a:pt x="2987" y="1632"/>
                  </a:cubicBezTo>
                  <a:cubicBezTo>
                    <a:pt x="2987" y="1556"/>
                    <a:pt x="2987" y="1506"/>
                    <a:pt x="2987" y="1431"/>
                  </a:cubicBezTo>
                  <a:cubicBezTo>
                    <a:pt x="2962" y="1255"/>
                    <a:pt x="2912" y="1104"/>
                    <a:pt x="2862" y="954"/>
                  </a:cubicBezTo>
                  <a:cubicBezTo>
                    <a:pt x="2812" y="828"/>
                    <a:pt x="2761" y="728"/>
                    <a:pt x="2686" y="628"/>
                  </a:cubicBezTo>
                  <a:cubicBezTo>
                    <a:pt x="2661" y="577"/>
                    <a:pt x="2611" y="527"/>
                    <a:pt x="2586" y="477"/>
                  </a:cubicBezTo>
                  <a:cubicBezTo>
                    <a:pt x="2536" y="427"/>
                    <a:pt x="2460" y="377"/>
                    <a:pt x="2435" y="352"/>
                  </a:cubicBezTo>
                  <a:lnTo>
                    <a:pt x="2360" y="276"/>
                  </a:lnTo>
                  <a:lnTo>
                    <a:pt x="2259" y="226"/>
                  </a:lnTo>
                  <a:cubicBezTo>
                    <a:pt x="2209" y="176"/>
                    <a:pt x="2134" y="151"/>
                    <a:pt x="2084" y="126"/>
                  </a:cubicBezTo>
                  <a:cubicBezTo>
                    <a:pt x="1933" y="50"/>
                    <a:pt x="1783" y="25"/>
                    <a:pt x="1632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2757400" y="3101575"/>
              <a:ext cx="217775" cy="186075"/>
            </a:xfrm>
            <a:custGeom>
              <a:avLst/>
              <a:gdLst/>
              <a:ahLst/>
              <a:cxnLst/>
              <a:rect l="l" t="t" r="r" b="b"/>
              <a:pathLst>
                <a:path w="8711" h="7443" extrusionOk="0">
                  <a:moveTo>
                    <a:pt x="4970" y="942"/>
                  </a:moveTo>
                  <a:lnTo>
                    <a:pt x="4970" y="967"/>
                  </a:lnTo>
                  <a:cubicBezTo>
                    <a:pt x="6501" y="967"/>
                    <a:pt x="7756" y="2197"/>
                    <a:pt x="7756" y="3728"/>
                  </a:cubicBezTo>
                  <a:cubicBezTo>
                    <a:pt x="7756" y="5406"/>
                    <a:pt x="6394" y="6511"/>
                    <a:pt x="4969" y="6511"/>
                  </a:cubicBezTo>
                  <a:cubicBezTo>
                    <a:pt x="4283" y="6511"/>
                    <a:pt x="3583" y="6256"/>
                    <a:pt x="3013" y="5685"/>
                  </a:cubicBezTo>
                  <a:cubicBezTo>
                    <a:pt x="1256" y="3953"/>
                    <a:pt x="2486" y="942"/>
                    <a:pt x="4970" y="942"/>
                  </a:cubicBezTo>
                  <a:close/>
                  <a:moveTo>
                    <a:pt x="4948" y="1"/>
                  </a:moveTo>
                  <a:cubicBezTo>
                    <a:pt x="4032" y="1"/>
                    <a:pt x="3097" y="338"/>
                    <a:pt x="2335" y="1092"/>
                  </a:cubicBezTo>
                  <a:cubicBezTo>
                    <a:pt x="1" y="3451"/>
                    <a:pt x="1657" y="7442"/>
                    <a:pt x="4970" y="7442"/>
                  </a:cubicBezTo>
                  <a:cubicBezTo>
                    <a:pt x="7028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2997725" y="3101575"/>
              <a:ext cx="217750" cy="186075"/>
            </a:xfrm>
            <a:custGeom>
              <a:avLst/>
              <a:gdLst/>
              <a:ahLst/>
              <a:cxnLst/>
              <a:rect l="l" t="t" r="r" b="b"/>
              <a:pathLst>
                <a:path w="8710" h="7443" extrusionOk="0">
                  <a:moveTo>
                    <a:pt x="4995" y="942"/>
                  </a:moveTo>
                  <a:lnTo>
                    <a:pt x="4995" y="967"/>
                  </a:lnTo>
                  <a:cubicBezTo>
                    <a:pt x="5010" y="966"/>
                    <a:pt x="5025" y="966"/>
                    <a:pt x="5040" y="966"/>
                  </a:cubicBezTo>
                  <a:cubicBezTo>
                    <a:pt x="6550" y="966"/>
                    <a:pt x="7756" y="2212"/>
                    <a:pt x="7781" y="3728"/>
                  </a:cubicBezTo>
                  <a:cubicBezTo>
                    <a:pt x="7781" y="5406"/>
                    <a:pt x="6408" y="6511"/>
                    <a:pt x="4975" y="6511"/>
                  </a:cubicBezTo>
                  <a:cubicBezTo>
                    <a:pt x="4286" y="6511"/>
                    <a:pt x="3583" y="6256"/>
                    <a:pt x="3012" y="5685"/>
                  </a:cubicBezTo>
                  <a:cubicBezTo>
                    <a:pt x="1281" y="3953"/>
                    <a:pt x="2510" y="942"/>
                    <a:pt x="4995" y="942"/>
                  </a:cubicBezTo>
                  <a:close/>
                  <a:moveTo>
                    <a:pt x="4956" y="1"/>
                  </a:moveTo>
                  <a:cubicBezTo>
                    <a:pt x="4043" y="1"/>
                    <a:pt x="3114" y="338"/>
                    <a:pt x="2360" y="1092"/>
                  </a:cubicBezTo>
                  <a:cubicBezTo>
                    <a:pt x="1" y="3451"/>
                    <a:pt x="1682" y="7442"/>
                    <a:pt x="4995" y="7442"/>
                  </a:cubicBezTo>
                  <a:cubicBezTo>
                    <a:pt x="7053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2984550" y="3196125"/>
              <a:ext cx="55875" cy="49650"/>
            </a:xfrm>
            <a:custGeom>
              <a:avLst/>
              <a:gdLst/>
              <a:ahLst/>
              <a:cxnLst/>
              <a:rect l="l" t="t" r="r" b="b"/>
              <a:pathLst>
                <a:path w="2235" h="1986" extrusionOk="0">
                  <a:moveTo>
                    <a:pt x="1537" y="1"/>
                  </a:moveTo>
                  <a:cubicBezTo>
                    <a:pt x="1441" y="1"/>
                    <a:pt x="1370" y="115"/>
                    <a:pt x="1431" y="197"/>
                  </a:cubicBezTo>
                  <a:cubicBezTo>
                    <a:pt x="1456" y="197"/>
                    <a:pt x="1481" y="247"/>
                    <a:pt x="1532" y="322"/>
                  </a:cubicBezTo>
                  <a:cubicBezTo>
                    <a:pt x="1582" y="397"/>
                    <a:pt x="1632" y="523"/>
                    <a:pt x="1682" y="623"/>
                  </a:cubicBezTo>
                  <a:cubicBezTo>
                    <a:pt x="1732" y="749"/>
                    <a:pt x="1757" y="874"/>
                    <a:pt x="1757" y="1025"/>
                  </a:cubicBezTo>
                  <a:cubicBezTo>
                    <a:pt x="1732" y="1075"/>
                    <a:pt x="1707" y="1125"/>
                    <a:pt x="1682" y="1201"/>
                  </a:cubicBezTo>
                  <a:cubicBezTo>
                    <a:pt x="1657" y="1226"/>
                    <a:pt x="1632" y="1251"/>
                    <a:pt x="1607" y="1276"/>
                  </a:cubicBezTo>
                  <a:lnTo>
                    <a:pt x="1582" y="1301"/>
                  </a:lnTo>
                  <a:lnTo>
                    <a:pt x="1506" y="1351"/>
                  </a:lnTo>
                  <a:cubicBezTo>
                    <a:pt x="1481" y="1376"/>
                    <a:pt x="1456" y="1401"/>
                    <a:pt x="1406" y="1426"/>
                  </a:cubicBezTo>
                  <a:cubicBezTo>
                    <a:pt x="1381" y="1451"/>
                    <a:pt x="1356" y="1451"/>
                    <a:pt x="1306" y="1477"/>
                  </a:cubicBezTo>
                  <a:cubicBezTo>
                    <a:pt x="1230" y="1502"/>
                    <a:pt x="1155" y="1527"/>
                    <a:pt x="1080" y="1552"/>
                  </a:cubicBezTo>
                  <a:cubicBezTo>
                    <a:pt x="929" y="1552"/>
                    <a:pt x="779" y="1552"/>
                    <a:pt x="628" y="1502"/>
                  </a:cubicBezTo>
                  <a:cubicBezTo>
                    <a:pt x="528" y="1477"/>
                    <a:pt x="402" y="1451"/>
                    <a:pt x="302" y="1401"/>
                  </a:cubicBezTo>
                  <a:lnTo>
                    <a:pt x="176" y="1351"/>
                  </a:lnTo>
                  <a:cubicBezTo>
                    <a:pt x="155" y="1341"/>
                    <a:pt x="135" y="1335"/>
                    <a:pt x="116" y="1335"/>
                  </a:cubicBezTo>
                  <a:cubicBezTo>
                    <a:pt x="89" y="1335"/>
                    <a:pt x="65" y="1347"/>
                    <a:pt x="51" y="1376"/>
                  </a:cubicBezTo>
                  <a:cubicBezTo>
                    <a:pt x="1" y="1426"/>
                    <a:pt x="1" y="1502"/>
                    <a:pt x="51" y="1552"/>
                  </a:cubicBezTo>
                  <a:cubicBezTo>
                    <a:pt x="76" y="1577"/>
                    <a:pt x="126" y="1627"/>
                    <a:pt x="176" y="1652"/>
                  </a:cubicBezTo>
                  <a:cubicBezTo>
                    <a:pt x="277" y="1753"/>
                    <a:pt x="402" y="1803"/>
                    <a:pt x="528" y="1878"/>
                  </a:cubicBezTo>
                  <a:cubicBezTo>
                    <a:pt x="693" y="1940"/>
                    <a:pt x="858" y="1985"/>
                    <a:pt x="1023" y="1985"/>
                  </a:cubicBezTo>
                  <a:cubicBezTo>
                    <a:pt x="1059" y="1985"/>
                    <a:pt x="1094" y="1983"/>
                    <a:pt x="1130" y="1979"/>
                  </a:cubicBezTo>
                  <a:cubicBezTo>
                    <a:pt x="1255" y="1979"/>
                    <a:pt x="1381" y="1953"/>
                    <a:pt x="1506" y="1903"/>
                  </a:cubicBezTo>
                  <a:cubicBezTo>
                    <a:pt x="1607" y="1878"/>
                    <a:pt x="1732" y="1803"/>
                    <a:pt x="1833" y="1728"/>
                  </a:cubicBezTo>
                  <a:lnTo>
                    <a:pt x="1883" y="1677"/>
                  </a:lnTo>
                  <a:lnTo>
                    <a:pt x="1933" y="1652"/>
                  </a:lnTo>
                  <a:cubicBezTo>
                    <a:pt x="1933" y="1627"/>
                    <a:pt x="1958" y="1602"/>
                    <a:pt x="1958" y="1602"/>
                  </a:cubicBezTo>
                  <a:cubicBezTo>
                    <a:pt x="2008" y="1552"/>
                    <a:pt x="2059" y="1502"/>
                    <a:pt x="2084" y="1451"/>
                  </a:cubicBezTo>
                  <a:cubicBezTo>
                    <a:pt x="2159" y="1326"/>
                    <a:pt x="2209" y="1201"/>
                    <a:pt x="2209" y="1050"/>
                  </a:cubicBezTo>
                  <a:cubicBezTo>
                    <a:pt x="2234" y="924"/>
                    <a:pt x="2209" y="799"/>
                    <a:pt x="2159" y="699"/>
                  </a:cubicBezTo>
                  <a:cubicBezTo>
                    <a:pt x="2134" y="598"/>
                    <a:pt x="2084" y="498"/>
                    <a:pt x="2034" y="422"/>
                  </a:cubicBezTo>
                  <a:cubicBezTo>
                    <a:pt x="1958" y="297"/>
                    <a:pt x="1858" y="197"/>
                    <a:pt x="1732" y="121"/>
                  </a:cubicBezTo>
                  <a:cubicBezTo>
                    <a:pt x="1707" y="71"/>
                    <a:pt x="1657" y="46"/>
                    <a:pt x="1607" y="21"/>
                  </a:cubicBezTo>
                  <a:cubicBezTo>
                    <a:pt x="1583" y="7"/>
                    <a:pt x="1560" y="1"/>
                    <a:pt x="1537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1"/>
          <p:cNvGrpSpPr/>
          <p:nvPr/>
        </p:nvGrpSpPr>
        <p:grpSpPr>
          <a:xfrm rot="-1456691">
            <a:off x="277161" y="3976794"/>
            <a:ext cx="635727" cy="882834"/>
            <a:chOff x="3509875" y="2553850"/>
            <a:chExt cx="748325" cy="1039200"/>
          </a:xfrm>
        </p:grpSpPr>
        <p:sp>
          <p:nvSpPr>
            <p:cNvPr id="950" name="Google Shape;950;p51"/>
            <p:cNvSpPr/>
            <p:nvPr/>
          </p:nvSpPr>
          <p:spPr>
            <a:xfrm>
              <a:off x="3509875" y="2623450"/>
              <a:ext cx="748325" cy="969600"/>
            </a:xfrm>
            <a:custGeom>
              <a:avLst/>
              <a:gdLst/>
              <a:ahLst/>
              <a:cxnLst/>
              <a:rect l="l" t="t" r="r" b="b"/>
              <a:pathLst>
                <a:path w="29933" h="38784" extrusionOk="0">
                  <a:moveTo>
                    <a:pt x="2484" y="0"/>
                  </a:moveTo>
                  <a:cubicBezTo>
                    <a:pt x="1784" y="0"/>
                    <a:pt x="1274" y="510"/>
                    <a:pt x="1211" y="1147"/>
                  </a:cubicBezTo>
                  <a:lnTo>
                    <a:pt x="1" y="36619"/>
                  </a:lnTo>
                  <a:cubicBezTo>
                    <a:pt x="1" y="37319"/>
                    <a:pt x="510" y="37892"/>
                    <a:pt x="1147" y="37892"/>
                  </a:cubicBezTo>
                  <a:lnTo>
                    <a:pt x="27385" y="38784"/>
                  </a:lnTo>
                  <a:cubicBezTo>
                    <a:pt x="28085" y="38784"/>
                    <a:pt x="28658" y="38274"/>
                    <a:pt x="28658" y="37638"/>
                  </a:cubicBezTo>
                  <a:lnTo>
                    <a:pt x="29868" y="2166"/>
                  </a:lnTo>
                  <a:cubicBezTo>
                    <a:pt x="29932" y="1529"/>
                    <a:pt x="29359" y="956"/>
                    <a:pt x="28722" y="892"/>
                  </a:cubicBezTo>
                  <a:lnTo>
                    <a:pt x="24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3576750" y="2760375"/>
              <a:ext cx="636850" cy="28675"/>
            </a:xfrm>
            <a:custGeom>
              <a:avLst/>
              <a:gdLst/>
              <a:ahLst/>
              <a:cxnLst/>
              <a:rect l="l" t="t" r="r" b="b"/>
              <a:pathLst>
                <a:path w="25474" h="1147" extrusionOk="0">
                  <a:moveTo>
                    <a:pt x="0" y="0"/>
                  </a:moveTo>
                  <a:lnTo>
                    <a:pt x="0" y="319"/>
                  </a:lnTo>
                  <a:lnTo>
                    <a:pt x="25474" y="1147"/>
                  </a:lnTo>
                  <a:lnTo>
                    <a:pt x="25474" y="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3573550" y="28399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9"/>
                  </a:lnTo>
                  <a:lnTo>
                    <a:pt x="25475" y="1210"/>
                  </a:lnTo>
                  <a:lnTo>
                    <a:pt x="25475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3570375" y="29195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64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3568775" y="29991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3565600" y="307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8"/>
                  </a:lnTo>
                  <a:lnTo>
                    <a:pt x="25474" y="1210"/>
                  </a:lnTo>
                  <a:lnTo>
                    <a:pt x="25474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3562425" y="3159975"/>
              <a:ext cx="636850" cy="28700"/>
            </a:xfrm>
            <a:custGeom>
              <a:avLst/>
              <a:gdLst/>
              <a:ahLst/>
              <a:cxnLst/>
              <a:rect l="l" t="t" r="r" b="b"/>
              <a:pathLst>
                <a:path w="25474" h="1148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147"/>
                  </a:lnTo>
                  <a:lnTo>
                    <a:pt x="25474" y="8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3560825" y="3239600"/>
              <a:ext cx="635275" cy="28675"/>
            </a:xfrm>
            <a:custGeom>
              <a:avLst/>
              <a:gdLst/>
              <a:ahLst/>
              <a:cxnLst/>
              <a:rect l="l" t="t" r="r" b="b"/>
              <a:pathLst>
                <a:path w="25411" h="1147" extrusionOk="0">
                  <a:moveTo>
                    <a:pt x="0" y="0"/>
                  </a:moveTo>
                  <a:lnTo>
                    <a:pt x="0" y="255"/>
                  </a:lnTo>
                  <a:lnTo>
                    <a:pt x="25410" y="1146"/>
                  </a:lnTo>
                  <a:lnTo>
                    <a:pt x="25410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3541725" y="3306450"/>
              <a:ext cx="636850" cy="25500"/>
            </a:xfrm>
            <a:custGeom>
              <a:avLst/>
              <a:gdLst/>
              <a:ahLst/>
              <a:cxnLst/>
              <a:rect l="l" t="t" r="r" b="b"/>
              <a:pathLst>
                <a:path w="25474" h="1020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020"/>
                  </a:lnTo>
                  <a:lnTo>
                    <a:pt x="25474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3554450" y="339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3551275" y="3478400"/>
              <a:ext cx="636850" cy="30275"/>
            </a:xfrm>
            <a:custGeom>
              <a:avLst/>
              <a:gdLst/>
              <a:ahLst/>
              <a:cxnLst/>
              <a:rect l="l" t="t" r="r" b="b"/>
              <a:pathLst>
                <a:path w="25474" h="1211" extrusionOk="0">
                  <a:moveTo>
                    <a:pt x="0" y="1"/>
                  </a:moveTo>
                  <a:lnTo>
                    <a:pt x="0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3576750" y="2760375"/>
              <a:ext cx="230875" cy="15950"/>
            </a:xfrm>
            <a:custGeom>
              <a:avLst/>
              <a:gdLst/>
              <a:ahLst/>
              <a:cxnLst/>
              <a:rect l="l" t="t" r="r" b="b"/>
              <a:pathLst>
                <a:path w="9235" h="638" extrusionOk="0">
                  <a:moveTo>
                    <a:pt x="0" y="0"/>
                  </a:moveTo>
                  <a:lnTo>
                    <a:pt x="0" y="319"/>
                  </a:lnTo>
                  <a:lnTo>
                    <a:pt x="9043" y="637"/>
                  </a:lnTo>
                  <a:lnTo>
                    <a:pt x="9234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3575150" y="2839975"/>
              <a:ext cx="189475" cy="14350"/>
            </a:xfrm>
            <a:custGeom>
              <a:avLst/>
              <a:gdLst/>
              <a:ahLst/>
              <a:cxnLst/>
              <a:rect l="l" t="t" r="r" b="b"/>
              <a:pathLst>
                <a:path w="7579" h="574" extrusionOk="0">
                  <a:moveTo>
                    <a:pt x="1" y="0"/>
                  </a:moveTo>
                  <a:lnTo>
                    <a:pt x="1" y="319"/>
                  </a:lnTo>
                  <a:lnTo>
                    <a:pt x="7452" y="574"/>
                  </a:lnTo>
                  <a:lnTo>
                    <a:pt x="7579" y="2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3571975" y="2919575"/>
              <a:ext cx="160825" cy="12775"/>
            </a:xfrm>
            <a:custGeom>
              <a:avLst/>
              <a:gdLst/>
              <a:ahLst/>
              <a:cxnLst/>
              <a:rect l="l" t="t" r="r" b="b"/>
              <a:pathLst>
                <a:path w="6433" h="511" extrusionOk="0">
                  <a:moveTo>
                    <a:pt x="0" y="1"/>
                  </a:moveTo>
                  <a:lnTo>
                    <a:pt x="0" y="319"/>
                  </a:lnTo>
                  <a:lnTo>
                    <a:pt x="6305" y="510"/>
                  </a:lnTo>
                  <a:lnTo>
                    <a:pt x="6432" y="2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3568775" y="2999175"/>
              <a:ext cx="141725" cy="12775"/>
            </a:xfrm>
            <a:custGeom>
              <a:avLst/>
              <a:gdLst/>
              <a:ahLst/>
              <a:cxnLst/>
              <a:rect l="l" t="t" r="r" b="b"/>
              <a:pathLst>
                <a:path w="5669" h="511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lnTo>
                    <a:pt x="5669" y="1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3565600" y="3078800"/>
              <a:ext cx="127400" cy="12750"/>
            </a:xfrm>
            <a:custGeom>
              <a:avLst/>
              <a:gdLst/>
              <a:ahLst/>
              <a:cxnLst/>
              <a:rect l="l" t="t" r="r" b="b"/>
              <a:pathLst>
                <a:path w="5096" h="510" extrusionOk="0">
                  <a:moveTo>
                    <a:pt x="1" y="0"/>
                  </a:moveTo>
                  <a:lnTo>
                    <a:pt x="1" y="318"/>
                  </a:lnTo>
                  <a:lnTo>
                    <a:pt x="5095" y="510"/>
                  </a:lnTo>
                  <a:lnTo>
                    <a:pt x="5095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3564000" y="3159975"/>
              <a:ext cx="121025" cy="11175"/>
            </a:xfrm>
            <a:custGeom>
              <a:avLst/>
              <a:gdLst/>
              <a:ahLst/>
              <a:cxnLst/>
              <a:rect l="l" t="t" r="r" b="b"/>
              <a:pathLst>
                <a:path w="4841" h="447" extrusionOk="0">
                  <a:moveTo>
                    <a:pt x="1" y="1"/>
                  </a:moveTo>
                  <a:lnTo>
                    <a:pt x="1" y="256"/>
                  </a:lnTo>
                  <a:lnTo>
                    <a:pt x="4841" y="447"/>
                  </a:lnTo>
                  <a:lnTo>
                    <a:pt x="4841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3560825" y="3239600"/>
              <a:ext cx="122625" cy="11150"/>
            </a:xfrm>
            <a:custGeom>
              <a:avLst/>
              <a:gdLst/>
              <a:ahLst/>
              <a:cxnLst/>
              <a:rect l="l" t="t" r="r" b="b"/>
              <a:pathLst>
                <a:path w="4905" h="446" extrusionOk="0">
                  <a:moveTo>
                    <a:pt x="0" y="0"/>
                  </a:moveTo>
                  <a:lnTo>
                    <a:pt x="0" y="255"/>
                  </a:lnTo>
                  <a:lnTo>
                    <a:pt x="4904" y="446"/>
                  </a:lnTo>
                  <a:lnTo>
                    <a:pt x="4904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3554450" y="3398800"/>
              <a:ext cx="140125" cy="12750"/>
            </a:xfrm>
            <a:custGeom>
              <a:avLst/>
              <a:gdLst/>
              <a:ahLst/>
              <a:cxnLst/>
              <a:rect l="l" t="t" r="r" b="b"/>
              <a:pathLst>
                <a:path w="5605" h="510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cubicBezTo>
                    <a:pt x="5605" y="383"/>
                    <a:pt x="5605" y="319"/>
                    <a:pt x="5541" y="1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3552875" y="3478400"/>
              <a:ext cx="154450" cy="14350"/>
            </a:xfrm>
            <a:custGeom>
              <a:avLst/>
              <a:gdLst/>
              <a:ahLst/>
              <a:cxnLst/>
              <a:rect l="l" t="t" r="r" b="b"/>
              <a:pathLst>
                <a:path w="6178" h="574" extrusionOk="0">
                  <a:moveTo>
                    <a:pt x="0" y="1"/>
                  </a:moveTo>
                  <a:lnTo>
                    <a:pt x="0" y="383"/>
                  </a:lnTo>
                  <a:lnTo>
                    <a:pt x="6177" y="574"/>
                  </a:lnTo>
                  <a:cubicBezTo>
                    <a:pt x="6177" y="446"/>
                    <a:pt x="6114" y="383"/>
                    <a:pt x="6114" y="2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3616550" y="2639375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19" y="0"/>
                    <a:pt x="0" y="319"/>
                    <a:pt x="0" y="701"/>
                  </a:cubicBezTo>
                  <a:cubicBezTo>
                    <a:pt x="0" y="1083"/>
                    <a:pt x="319" y="1465"/>
                    <a:pt x="701" y="1465"/>
                  </a:cubicBezTo>
                  <a:cubicBezTo>
                    <a:pt x="1083" y="1465"/>
                    <a:pt x="1401" y="1147"/>
                    <a:pt x="1401" y="765"/>
                  </a:cubicBezTo>
                  <a:cubicBezTo>
                    <a:pt x="1465" y="382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3574450" y="2553850"/>
              <a:ext cx="140350" cy="111050"/>
            </a:xfrm>
            <a:custGeom>
              <a:avLst/>
              <a:gdLst/>
              <a:ahLst/>
              <a:cxnLst/>
              <a:rect l="l" t="t" r="r" b="b"/>
              <a:pathLst>
                <a:path w="5614" h="4442" extrusionOk="0">
                  <a:moveTo>
                    <a:pt x="2586" y="0"/>
                  </a:moveTo>
                  <a:cubicBezTo>
                    <a:pt x="1222" y="0"/>
                    <a:pt x="0" y="1283"/>
                    <a:pt x="474" y="2848"/>
                  </a:cubicBezTo>
                  <a:lnTo>
                    <a:pt x="984" y="2848"/>
                  </a:lnTo>
                  <a:cubicBezTo>
                    <a:pt x="984" y="2784"/>
                    <a:pt x="984" y="2784"/>
                    <a:pt x="984" y="2784"/>
                  </a:cubicBezTo>
                  <a:cubicBezTo>
                    <a:pt x="920" y="2593"/>
                    <a:pt x="920" y="2402"/>
                    <a:pt x="920" y="2211"/>
                  </a:cubicBezTo>
                  <a:cubicBezTo>
                    <a:pt x="962" y="1238"/>
                    <a:pt x="1763" y="603"/>
                    <a:pt x="2576" y="603"/>
                  </a:cubicBezTo>
                  <a:cubicBezTo>
                    <a:pt x="2987" y="603"/>
                    <a:pt x="3402" y="765"/>
                    <a:pt x="3722" y="1129"/>
                  </a:cubicBezTo>
                  <a:cubicBezTo>
                    <a:pt x="4723" y="2130"/>
                    <a:pt x="4003" y="3869"/>
                    <a:pt x="2588" y="3869"/>
                  </a:cubicBezTo>
                  <a:cubicBezTo>
                    <a:pt x="2563" y="3869"/>
                    <a:pt x="2538" y="3868"/>
                    <a:pt x="2512" y="3867"/>
                  </a:cubicBezTo>
                  <a:cubicBezTo>
                    <a:pt x="2385" y="3867"/>
                    <a:pt x="2258" y="3994"/>
                    <a:pt x="2258" y="4122"/>
                  </a:cubicBezTo>
                  <a:cubicBezTo>
                    <a:pt x="2194" y="4313"/>
                    <a:pt x="2321" y="4440"/>
                    <a:pt x="2512" y="4440"/>
                  </a:cubicBezTo>
                  <a:cubicBezTo>
                    <a:pt x="2537" y="4441"/>
                    <a:pt x="2562" y="4441"/>
                    <a:pt x="2586" y="4441"/>
                  </a:cubicBezTo>
                  <a:cubicBezTo>
                    <a:pt x="4699" y="4441"/>
                    <a:pt x="5614" y="1751"/>
                    <a:pt x="3977" y="492"/>
                  </a:cubicBezTo>
                  <a:cubicBezTo>
                    <a:pt x="3538" y="151"/>
                    <a:pt x="3054" y="0"/>
                    <a:pt x="2586" y="0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3691375" y="2642500"/>
              <a:ext cx="43200" cy="35500"/>
            </a:xfrm>
            <a:custGeom>
              <a:avLst/>
              <a:gdLst/>
              <a:ahLst/>
              <a:cxnLst/>
              <a:rect l="l" t="t" r="r" b="b"/>
              <a:pathLst>
                <a:path w="1728" h="1420" extrusionOk="0">
                  <a:moveTo>
                    <a:pt x="821" y="1"/>
                  </a:moveTo>
                  <a:cubicBezTo>
                    <a:pt x="803" y="1"/>
                    <a:pt x="784" y="1"/>
                    <a:pt x="765" y="3"/>
                  </a:cubicBezTo>
                  <a:cubicBezTo>
                    <a:pt x="319" y="3"/>
                    <a:pt x="1" y="257"/>
                    <a:pt x="1" y="703"/>
                  </a:cubicBezTo>
                  <a:cubicBezTo>
                    <a:pt x="1" y="1085"/>
                    <a:pt x="319" y="1404"/>
                    <a:pt x="701" y="1404"/>
                  </a:cubicBezTo>
                  <a:cubicBezTo>
                    <a:pt x="757" y="1414"/>
                    <a:pt x="810" y="1419"/>
                    <a:pt x="859" y="1419"/>
                  </a:cubicBezTo>
                  <a:cubicBezTo>
                    <a:pt x="1706" y="1419"/>
                    <a:pt x="1728" y="1"/>
                    <a:pt x="821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3657950" y="2557050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58" y="1"/>
                  </a:moveTo>
                  <a:cubicBezTo>
                    <a:pt x="1162" y="1"/>
                    <a:pt x="106" y="835"/>
                    <a:pt x="64" y="2147"/>
                  </a:cubicBezTo>
                  <a:cubicBezTo>
                    <a:pt x="0" y="2338"/>
                    <a:pt x="64" y="2593"/>
                    <a:pt x="128" y="2784"/>
                  </a:cubicBezTo>
                  <a:lnTo>
                    <a:pt x="701" y="2784"/>
                  </a:lnTo>
                  <a:lnTo>
                    <a:pt x="701" y="2720"/>
                  </a:lnTo>
                  <a:cubicBezTo>
                    <a:pt x="637" y="2529"/>
                    <a:pt x="573" y="2338"/>
                    <a:pt x="573" y="2147"/>
                  </a:cubicBezTo>
                  <a:cubicBezTo>
                    <a:pt x="616" y="1174"/>
                    <a:pt x="1416" y="567"/>
                    <a:pt x="2248" y="567"/>
                  </a:cubicBezTo>
                  <a:cubicBezTo>
                    <a:pt x="2668" y="567"/>
                    <a:pt x="3097" y="722"/>
                    <a:pt x="3439" y="1064"/>
                  </a:cubicBezTo>
                  <a:cubicBezTo>
                    <a:pt x="4394" y="2147"/>
                    <a:pt x="3630" y="3866"/>
                    <a:pt x="2165" y="3866"/>
                  </a:cubicBezTo>
                  <a:cubicBezTo>
                    <a:pt x="2038" y="3866"/>
                    <a:pt x="1911" y="3994"/>
                    <a:pt x="1911" y="4121"/>
                  </a:cubicBezTo>
                  <a:cubicBezTo>
                    <a:pt x="1847" y="4249"/>
                    <a:pt x="1974" y="4440"/>
                    <a:pt x="2165" y="4440"/>
                  </a:cubicBezTo>
                  <a:cubicBezTo>
                    <a:pt x="2192" y="4440"/>
                    <a:pt x="2218" y="4441"/>
                    <a:pt x="2244" y="4441"/>
                  </a:cubicBezTo>
                  <a:cubicBezTo>
                    <a:pt x="4166" y="4441"/>
                    <a:pt x="5141" y="2128"/>
                    <a:pt x="3821" y="682"/>
                  </a:cubicBezTo>
                  <a:cubicBezTo>
                    <a:pt x="3373" y="213"/>
                    <a:pt x="2810" y="1"/>
                    <a:pt x="2258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3766200" y="2644150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147"/>
                    <a:pt x="319" y="1465"/>
                    <a:pt x="701" y="1465"/>
                  </a:cubicBezTo>
                  <a:cubicBezTo>
                    <a:pt x="1083" y="1465"/>
                    <a:pt x="1465" y="1147"/>
                    <a:pt x="1465" y="765"/>
                  </a:cubicBezTo>
                  <a:cubicBezTo>
                    <a:pt x="1465" y="382"/>
                    <a:pt x="1147" y="64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3734375" y="256022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1"/>
                  </a:moveTo>
                  <a:cubicBezTo>
                    <a:pt x="1126" y="1"/>
                    <a:pt x="42" y="835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637" y="2784"/>
                  </a:lnTo>
                  <a:lnTo>
                    <a:pt x="637" y="2721"/>
                  </a:lnTo>
                  <a:cubicBezTo>
                    <a:pt x="573" y="2529"/>
                    <a:pt x="509" y="2338"/>
                    <a:pt x="509" y="2147"/>
                  </a:cubicBezTo>
                  <a:cubicBezTo>
                    <a:pt x="552" y="1175"/>
                    <a:pt x="1352" y="567"/>
                    <a:pt x="2184" y="567"/>
                  </a:cubicBezTo>
                  <a:cubicBezTo>
                    <a:pt x="2605" y="567"/>
                    <a:pt x="3033" y="722"/>
                    <a:pt x="3375" y="1065"/>
                  </a:cubicBezTo>
                  <a:cubicBezTo>
                    <a:pt x="4313" y="2128"/>
                    <a:pt x="3593" y="3805"/>
                    <a:pt x="2180" y="3805"/>
                  </a:cubicBezTo>
                  <a:cubicBezTo>
                    <a:pt x="2154" y="3805"/>
                    <a:pt x="2128" y="3804"/>
                    <a:pt x="2102" y="3803"/>
                  </a:cubicBezTo>
                  <a:cubicBezTo>
                    <a:pt x="1974" y="3803"/>
                    <a:pt x="1847" y="3931"/>
                    <a:pt x="1847" y="4122"/>
                  </a:cubicBezTo>
                  <a:cubicBezTo>
                    <a:pt x="1847" y="4249"/>
                    <a:pt x="1974" y="4376"/>
                    <a:pt x="2102" y="4376"/>
                  </a:cubicBezTo>
                  <a:cubicBezTo>
                    <a:pt x="2129" y="4377"/>
                    <a:pt x="2155" y="4378"/>
                    <a:pt x="2182" y="4378"/>
                  </a:cubicBezTo>
                  <a:cubicBezTo>
                    <a:pt x="4105" y="4378"/>
                    <a:pt x="5140" y="2127"/>
                    <a:pt x="3821" y="683"/>
                  </a:cubicBezTo>
                  <a:cubicBezTo>
                    <a:pt x="3373" y="213"/>
                    <a:pt x="2803" y="1"/>
                    <a:pt x="2241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836250" y="2647325"/>
              <a:ext cx="49375" cy="36650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020" y="1"/>
                  </a:moveTo>
                  <a:cubicBezTo>
                    <a:pt x="64" y="1"/>
                    <a:pt x="1" y="1402"/>
                    <a:pt x="956" y="1465"/>
                  </a:cubicBezTo>
                  <a:cubicBezTo>
                    <a:pt x="1911" y="1465"/>
                    <a:pt x="1975" y="64"/>
                    <a:pt x="1020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3809200" y="2562300"/>
              <a:ext cx="128525" cy="110550"/>
            </a:xfrm>
            <a:custGeom>
              <a:avLst/>
              <a:gdLst/>
              <a:ahLst/>
              <a:cxnLst/>
              <a:rect l="l" t="t" r="r" b="b"/>
              <a:pathLst>
                <a:path w="5141" h="4422" extrusionOk="0">
                  <a:moveTo>
                    <a:pt x="2204" y="0"/>
                  </a:moveTo>
                  <a:cubicBezTo>
                    <a:pt x="1102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73" y="2383"/>
                    <a:pt x="573" y="2192"/>
                  </a:cubicBezTo>
                  <a:cubicBezTo>
                    <a:pt x="616" y="1219"/>
                    <a:pt x="1388" y="583"/>
                    <a:pt x="2201" y="583"/>
                  </a:cubicBezTo>
                  <a:cubicBezTo>
                    <a:pt x="2612" y="583"/>
                    <a:pt x="3033" y="746"/>
                    <a:pt x="3375" y="1109"/>
                  </a:cubicBezTo>
                  <a:cubicBezTo>
                    <a:pt x="4377" y="2110"/>
                    <a:pt x="3656" y="3849"/>
                    <a:pt x="2241" y="3849"/>
                  </a:cubicBezTo>
                  <a:cubicBezTo>
                    <a:pt x="2216" y="3849"/>
                    <a:pt x="2191" y="3849"/>
                    <a:pt x="2165" y="3848"/>
                  </a:cubicBezTo>
                  <a:cubicBezTo>
                    <a:pt x="1974" y="3848"/>
                    <a:pt x="1847" y="3975"/>
                    <a:pt x="1847" y="4102"/>
                  </a:cubicBezTo>
                  <a:cubicBezTo>
                    <a:pt x="1847" y="4293"/>
                    <a:pt x="1974" y="4421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09"/>
                    <a:pt x="3821" y="727"/>
                  </a:cubicBezTo>
                  <a:cubicBezTo>
                    <a:pt x="3363" y="225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3809200" y="2559125"/>
              <a:ext cx="113125" cy="112100"/>
            </a:xfrm>
            <a:custGeom>
              <a:avLst/>
              <a:gdLst/>
              <a:ahLst/>
              <a:cxnLst/>
              <a:rect l="l" t="t" r="r" b="b"/>
              <a:pathLst>
                <a:path w="4525" h="4484" extrusionOk="0">
                  <a:moveTo>
                    <a:pt x="2205" y="1"/>
                  </a:moveTo>
                  <a:cubicBezTo>
                    <a:pt x="1103" y="1"/>
                    <a:pt x="0" y="735"/>
                    <a:pt x="0" y="2255"/>
                  </a:cubicBezTo>
                  <a:cubicBezTo>
                    <a:pt x="0" y="2446"/>
                    <a:pt x="0" y="2701"/>
                    <a:pt x="64" y="2892"/>
                  </a:cubicBezTo>
                  <a:lnTo>
                    <a:pt x="637" y="2892"/>
                  </a:lnTo>
                  <a:lnTo>
                    <a:pt x="637" y="2828"/>
                  </a:lnTo>
                  <a:cubicBezTo>
                    <a:pt x="573" y="2637"/>
                    <a:pt x="573" y="2446"/>
                    <a:pt x="573" y="2255"/>
                  </a:cubicBezTo>
                  <a:cubicBezTo>
                    <a:pt x="616" y="1282"/>
                    <a:pt x="1388" y="675"/>
                    <a:pt x="2201" y="675"/>
                  </a:cubicBezTo>
                  <a:cubicBezTo>
                    <a:pt x="2612" y="675"/>
                    <a:pt x="3033" y="830"/>
                    <a:pt x="3375" y="1172"/>
                  </a:cubicBezTo>
                  <a:cubicBezTo>
                    <a:pt x="4376" y="2235"/>
                    <a:pt x="3657" y="3913"/>
                    <a:pt x="2244" y="3913"/>
                  </a:cubicBezTo>
                  <a:cubicBezTo>
                    <a:pt x="2218" y="3913"/>
                    <a:pt x="2192" y="3912"/>
                    <a:pt x="2165" y="3911"/>
                  </a:cubicBezTo>
                  <a:cubicBezTo>
                    <a:pt x="1974" y="3911"/>
                    <a:pt x="1847" y="4038"/>
                    <a:pt x="1847" y="4229"/>
                  </a:cubicBezTo>
                  <a:cubicBezTo>
                    <a:pt x="1847" y="4357"/>
                    <a:pt x="1974" y="4484"/>
                    <a:pt x="2102" y="4484"/>
                  </a:cubicBezTo>
                  <a:cubicBezTo>
                    <a:pt x="2420" y="4484"/>
                    <a:pt x="2802" y="4420"/>
                    <a:pt x="3057" y="4293"/>
                  </a:cubicBezTo>
                  <a:cubicBezTo>
                    <a:pt x="3439" y="3911"/>
                    <a:pt x="3821" y="3529"/>
                    <a:pt x="4203" y="3210"/>
                  </a:cubicBezTo>
                  <a:cubicBezTo>
                    <a:pt x="4331" y="2956"/>
                    <a:pt x="4394" y="2701"/>
                    <a:pt x="4394" y="2382"/>
                  </a:cubicBezTo>
                  <a:cubicBezTo>
                    <a:pt x="4525" y="815"/>
                    <a:pt x="3366" y="1"/>
                    <a:pt x="2205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3915850" y="2650525"/>
              <a:ext cx="38250" cy="35050"/>
            </a:xfrm>
            <a:custGeom>
              <a:avLst/>
              <a:gdLst/>
              <a:ahLst/>
              <a:cxnLst/>
              <a:rect l="l" t="t" r="r" b="b"/>
              <a:pathLst>
                <a:path w="1530" h="1402" extrusionOk="0">
                  <a:moveTo>
                    <a:pt x="765" y="0"/>
                  </a:moveTo>
                  <a:cubicBezTo>
                    <a:pt x="383" y="0"/>
                    <a:pt x="65" y="255"/>
                    <a:pt x="65" y="701"/>
                  </a:cubicBezTo>
                  <a:cubicBezTo>
                    <a:pt x="1" y="1083"/>
                    <a:pt x="319" y="1401"/>
                    <a:pt x="765" y="1401"/>
                  </a:cubicBezTo>
                  <a:cubicBezTo>
                    <a:pt x="1147" y="1401"/>
                    <a:pt x="1466" y="1146"/>
                    <a:pt x="1466" y="701"/>
                  </a:cubicBezTo>
                  <a:cubicBezTo>
                    <a:pt x="1529" y="319"/>
                    <a:pt x="1211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3884025" y="2565025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41" y="0"/>
                  </a:moveTo>
                  <a:cubicBezTo>
                    <a:pt x="1126" y="0"/>
                    <a:pt x="43" y="834"/>
                    <a:pt x="0" y="2146"/>
                  </a:cubicBezTo>
                  <a:cubicBezTo>
                    <a:pt x="0" y="2337"/>
                    <a:pt x="64" y="2592"/>
                    <a:pt x="128" y="2783"/>
                  </a:cubicBezTo>
                  <a:lnTo>
                    <a:pt x="637" y="2783"/>
                  </a:lnTo>
                  <a:lnTo>
                    <a:pt x="637" y="2720"/>
                  </a:lnTo>
                  <a:cubicBezTo>
                    <a:pt x="573" y="2529"/>
                    <a:pt x="573" y="2337"/>
                    <a:pt x="573" y="2146"/>
                  </a:cubicBezTo>
                  <a:cubicBezTo>
                    <a:pt x="573" y="1174"/>
                    <a:pt x="1360" y="566"/>
                    <a:pt x="2187" y="566"/>
                  </a:cubicBezTo>
                  <a:cubicBezTo>
                    <a:pt x="2605" y="566"/>
                    <a:pt x="3033" y="722"/>
                    <a:pt x="3376" y="1064"/>
                  </a:cubicBezTo>
                  <a:cubicBezTo>
                    <a:pt x="4395" y="2146"/>
                    <a:pt x="3630" y="3866"/>
                    <a:pt x="2166" y="3866"/>
                  </a:cubicBezTo>
                  <a:cubicBezTo>
                    <a:pt x="1847" y="3866"/>
                    <a:pt x="1847" y="4375"/>
                    <a:pt x="2166" y="4439"/>
                  </a:cubicBezTo>
                  <a:cubicBezTo>
                    <a:pt x="2191" y="4440"/>
                    <a:pt x="2216" y="4440"/>
                    <a:pt x="2241" y="4440"/>
                  </a:cubicBezTo>
                  <a:cubicBezTo>
                    <a:pt x="4104" y="4440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3985925" y="2652050"/>
              <a:ext cx="43000" cy="36700"/>
            </a:xfrm>
            <a:custGeom>
              <a:avLst/>
              <a:gdLst/>
              <a:ahLst/>
              <a:cxnLst/>
              <a:rect l="l" t="t" r="r" b="b"/>
              <a:pathLst>
                <a:path w="1720" h="1468" extrusionOk="0">
                  <a:moveTo>
                    <a:pt x="946" y="1"/>
                  </a:moveTo>
                  <a:cubicBezTo>
                    <a:pt x="775" y="1"/>
                    <a:pt x="599" y="60"/>
                    <a:pt x="446" y="194"/>
                  </a:cubicBezTo>
                  <a:cubicBezTo>
                    <a:pt x="0" y="640"/>
                    <a:pt x="319" y="1468"/>
                    <a:pt x="955" y="1468"/>
                  </a:cubicBezTo>
                  <a:cubicBezTo>
                    <a:pt x="1337" y="1468"/>
                    <a:pt x="1656" y="1149"/>
                    <a:pt x="1720" y="767"/>
                  </a:cubicBezTo>
                  <a:cubicBezTo>
                    <a:pt x="1720" y="322"/>
                    <a:pt x="1346" y="1"/>
                    <a:pt x="946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3960450" y="2568200"/>
              <a:ext cx="126925" cy="109450"/>
            </a:xfrm>
            <a:custGeom>
              <a:avLst/>
              <a:gdLst/>
              <a:ahLst/>
              <a:cxnLst/>
              <a:rect l="l" t="t" r="r" b="b"/>
              <a:pathLst>
                <a:path w="5077" h="4378" extrusionOk="0">
                  <a:moveTo>
                    <a:pt x="2194" y="0"/>
                  </a:moveTo>
                  <a:cubicBezTo>
                    <a:pt x="1098" y="0"/>
                    <a:pt x="42" y="834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573" y="2784"/>
                  </a:lnTo>
                  <a:lnTo>
                    <a:pt x="573" y="2720"/>
                  </a:lnTo>
                  <a:cubicBezTo>
                    <a:pt x="510" y="2529"/>
                    <a:pt x="510" y="2338"/>
                    <a:pt x="510" y="2147"/>
                  </a:cubicBezTo>
                  <a:cubicBezTo>
                    <a:pt x="552" y="1174"/>
                    <a:pt x="1353" y="538"/>
                    <a:pt x="2166" y="538"/>
                  </a:cubicBezTo>
                  <a:cubicBezTo>
                    <a:pt x="2577" y="538"/>
                    <a:pt x="2991" y="701"/>
                    <a:pt x="3312" y="1064"/>
                  </a:cubicBezTo>
                  <a:cubicBezTo>
                    <a:pt x="4312" y="2127"/>
                    <a:pt x="3593" y="3804"/>
                    <a:pt x="2180" y="3804"/>
                  </a:cubicBezTo>
                  <a:cubicBezTo>
                    <a:pt x="2154" y="3804"/>
                    <a:pt x="2128" y="3804"/>
                    <a:pt x="2102" y="3803"/>
                  </a:cubicBezTo>
                  <a:cubicBezTo>
                    <a:pt x="1783" y="3866"/>
                    <a:pt x="1783" y="4312"/>
                    <a:pt x="2102" y="4376"/>
                  </a:cubicBezTo>
                  <a:cubicBezTo>
                    <a:pt x="2129" y="4377"/>
                    <a:pt x="2155" y="4377"/>
                    <a:pt x="2182" y="4377"/>
                  </a:cubicBezTo>
                  <a:cubicBezTo>
                    <a:pt x="4103" y="4377"/>
                    <a:pt x="5077" y="2127"/>
                    <a:pt x="3757" y="682"/>
                  </a:cubicBezTo>
                  <a:cubicBezTo>
                    <a:pt x="3309" y="212"/>
                    <a:pt x="2746" y="0"/>
                    <a:pt x="219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4067100" y="2655300"/>
              <a:ext cx="36650" cy="36625"/>
            </a:xfrm>
            <a:custGeom>
              <a:avLst/>
              <a:gdLst/>
              <a:ahLst/>
              <a:cxnLst/>
              <a:rect l="l" t="t" r="r" b="b"/>
              <a:pathLst>
                <a:path w="1466" h="1465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083"/>
                    <a:pt x="319" y="1401"/>
                    <a:pt x="701" y="1465"/>
                  </a:cubicBezTo>
                  <a:cubicBezTo>
                    <a:pt x="1084" y="1465"/>
                    <a:pt x="1402" y="1146"/>
                    <a:pt x="1466" y="764"/>
                  </a:cubicBezTo>
                  <a:cubicBezTo>
                    <a:pt x="1466" y="319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4035275" y="2570250"/>
              <a:ext cx="128525" cy="110650"/>
            </a:xfrm>
            <a:custGeom>
              <a:avLst/>
              <a:gdLst/>
              <a:ahLst/>
              <a:cxnLst/>
              <a:rect l="l" t="t" r="r" b="b"/>
              <a:pathLst>
                <a:path w="5141" h="4426" extrusionOk="0">
                  <a:moveTo>
                    <a:pt x="2204" y="0"/>
                  </a:moveTo>
                  <a:cubicBezTo>
                    <a:pt x="1103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10" y="2320"/>
                    <a:pt x="510" y="2128"/>
                  </a:cubicBezTo>
                  <a:cubicBezTo>
                    <a:pt x="552" y="1201"/>
                    <a:pt x="1347" y="581"/>
                    <a:pt x="2175" y="581"/>
                  </a:cubicBezTo>
                  <a:cubicBezTo>
                    <a:pt x="2599" y="581"/>
                    <a:pt x="3031" y="743"/>
                    <a:pt x="3376" y="1110"/>
                  </a:cubicBezTo>
                  <a:cubicBezTo>
                    <a:pt x="4331" y="2128"/>
                    <a:pt x="3567" y="3848"/>
                    <a:pt x="2102" y="3848"/>
                  </a:cubicBezTo>
                  <a:cubicBezTo>
                    <a:pt x="2088" y="3845"/>
                    <a:pt x="2075" y="3844"/>
                    <a:pt x="2062" y="3844"/>
                  </a:cubicBezTo>
                  <a:cubicBezTo>
                    <a:pt x="1797" y="3844"/>
                    <a:pt x="1797" y="4425"/>
                    <a:pt x="2062" y="4425"/>
                  </a:cubicBezTo>
                  <a:cubicBezTo>
                    <a:pt x="2075" y="4425"/>
                    <a:pt x="2088" y="4424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10"/>
                    <a:pt x="3821" y="727"/>
                  </a:cubicBezTo>
                  <a:cubicBezTo>
                    <a:pt x="3363" y="226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137175" y="2658475"/>
              <a:ext cx="41400" cy="35050"/>
            </a:xfrm>
            <a:custGeom>
              <a:avLst/>
              <a:gdLst/>
              <a:ahLst/>
              <a:cxnLst/>
              <a:rect l="l" t="t" r="r" b="b"/>
              <a:pathLst>
                <a:path w="1656" h="1402" extrusionOk="0">
                  <a:moveTo>
                    <a:pt x="955" y="1"/>
                  </a:moveTo>
                  <a:cubicBezTo>
                    <a:pt x="64" y="1"/>
                    <a:pt x="0" y="1274"/>
                    <a:pt x="892" y="1402"/>
                  </a:cubicBezTo>
                  <a:cubicBezTo>
                    <a:pt x="1274" y="1402"/>
                    <a:pt x="1656" y="1147"/>
                    <a:pt x="1656" y="701"/>
                  </a:cubicBezTo>
                  <a:cubicBezTo>
                    <a:pt x="1656" y="319"/>
                    <a:pt x="1337" y="1"/>
                    <a:pt x="955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110100" y="257297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0"/>
                  </a:moveTo>
                  <a:cubicBezTo>
                    <a:pt x="1126" y="0"/>
                    <a:pt x="43" y="834"/>
                    <a:pt x="0" y="2147"/>
                  </a:cubicBezTo>
                  <a:cubicBezTo>
                    <a:pt x="0" y="2338"/>
                    <a:pt x="0" y="2593"/>
                    <a:pt x="64" y="2784"/>
                  </a:cubicBezTo>
                  <a:lnTo>
                    <a:pt x="637" y="2784"/>
                  </a:lnTo>
                  <a:lnTo>
                    <a:pt x="637" y="2720"/>
                  </a:lnTo>
                  <a:cubicBezTo>
                    <a:pt x="574" y="2529"/>
                    <a:pt x="510" y="2338"/>
                    <a:pt x="574" y="2147"/>
                  </a:cubicBezTo>
                  <a:cubicBezTo>
                    <a:pt x="574" y="1174"/>
                    <a:pt x="1360" y="567"/>
                    <a:pt x="2187" y="567"/>
                  </a:cubicBezTo>
                  <a:cubicBezTo>
                    <a:pt x="2605" y="567"/>
                    <a:pt x="3033" y="722"/>
                    <a:pt x="3376" y="1064"/>
                  </a:cubicBezTo>
                  <a:cubicBezTo>
                    <a:pt x="4331" y="2147"/>
                    <a:pt x="3567" y="3866"/>
                    <a:pt x="2166" y="3866"/>
                  </a:cubicBezTo>
                  <a:cubicBezTo>
                    <a:pt x="2132" y="3855"/>
                    <a:pt x="2100" y="3850"/>
                    <a:pt x="2071" y="3850"/>
                  </a:cubicBezTo>
                  <a:cubicBezTo>
                    <a:pt x="1934" y="3850"/>
                    <a:pt x="1847" y="3964"/>
                    <a:pt x="1847" y="4121"/>
                  </a:cubicBezTo>
                  <a:cubicBezTo>
                    <a:pt x="1847" y="4248"/>
                    <a:pt x="1975" y="4376"/>
                    <a:pt x="2102" y="4376"/>
                  </a:cubicBezTo>
                  <a:cubicBezTo>
                    <a:pt x="2129" y="4377"/>
                    <a:pt x="2156" y="4377"/>
                    <a:pt x="2182" y="4377"/>
                  </a:cubicBezTo>
                  <a:cubicBezTo>
                    <a:pt x="4105" y="4377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51"/>
          <p:cNvSpPr/>
          <p:nvPr/>
        </p:nvSpPr>
        <p:spPr>
          <a:xfrm rot="9990517">
            <a:off x="7806181" y="3023519"/>
            <a:ext cx="217216" cy="6870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1"/>
          <p:cNvSpPr/>
          <p:nvPr/>
        </p:nvSpPr>
        <p:spPr>
          <a:xfrm rot="10784874" flipH="1">
            <a:off x="7252802" y="3023521"/>
            <a:ext cx="217213" cy="6870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0AFADAC-6451-463D-A09C-B80A1C30CE06}"/>
              </a:ext>
            </a:extLst>
          </p:cNvPr>
          <p:cNvSpPr txBox="1"/>
          <p:nvPr/>
        </p:nvSpPr>
        <p:spPr>
          <a:xfrm>
            <a:off x="42465" y="305813"/>
            <a:ext cx="61775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2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Ghép thẻ chữ ở cột A với cột B cho phù hợp</a:t>
            </a:r>
            <a:endParaRPr lang="en-US" sz="2200" b="1" dirty="0">
              <a:solidFill>
                <a:srgbClr val="00206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CF5D80-AE39-4037-8E6D-A829EF135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767" t="21510" r="30808" b="21075"/>
          <a:stretch/>
        </p:blipFill>
        <p:spPr>
          <a:xfrm>
            <a:off x="121196" y="699073"/>
            <a:ext cx="5427953" cy="444442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49419B-4B94-48E1-A391-E1B217821565}"/>
              </a:ext>
            </a:extLst>
          </p:cNvPr>
          <p:cNvCxnSpPr/>
          <p:nvPr/>
        </p:nvCxnSpPr>
        <p:spPr>
          <a:xfrm>
            <a:off x="2307265" y="1892595"/>
            <a:ext cx="712382" cy="26466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0F0D240-11B5-4DB9-9534-D695C3C3093A}"/>
              </a:ext>
            </a:extLst>
          </p:cNvPr>
          <p:cNvCxnSpPr>
            <a:cxnSpLocks/>
          </p:cNvCxnSpPr>
          <p:nvPr/>
        </p:nvCxnSpPr>
        <p:spPr>
          <a:xfrm flipV="1">
            <a:off x="2307265" y="1837889"/>
            <a:ext cx="712382" cy="14126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CFB2002-0A10-4A06-98FA-C7EA1A24426D}"/>
              </a:ext>
            </a:extLst>
          </p:cNvPr>
          <p:cNvCxnSpPr>
            <a:cxnSpLocks/>
          </p:cNvCxnSpPr>
          <p:nvPr/>
        </p:nvCxnSpPr>
        <p:spPr>
          <a:xfrm>
            <a:off x="2307265" y="3250573"/>
            <a:ext cx="733281" cy="4993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79C6D45-6C74-4B0C-961B-41ABA332C549}"/>
              </a:ext>
            </a:extLst>
          </p:cNvPr>
          <p:cNvCxnSpPr>
            <a:cxnSpLocks/>
          </p:cNvCxnSpPr>
          <p:nvPr/>
        </p:nvCxnSpPr>
        <p:spPr>
          <a:xfrm flipV="1">
            <a:off x="2320780" y="2381693"/>
            <a:ext cx="719357" cy="22351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248A248-7685-46AD-A1C6-5D9460244EC2}"/>
              </a:ext>
            </a:extLst>
          </p:cNvPr>
          <p:cNvCxnSpPr>
            <a:cxnSpLocks/>
          </p:cNvCxnSpPr>
          <p:nvPr/>
        </p:nvCxnSpPr>
        <p:spPr>
          <a:xfrm flipV="1">
            <a:off x="2343058" y="3127959"/>
            <a:ext cx="689128" cy="14659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59"/>
          <p:cNvSpPr/>
          <p:nvPr/>
        </p:nvSpPr>
        <p:spPr>
          <a:xfrm rot="543620">
            <a:off x="2199281" y="928190"/>
            <a:ext cx="5738014" cy="3011967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7" name="Google Shape;1617;p59"/>
          <p:cNvGrpSpPr/>
          <p:nvPr/>
        </p:nvGrpSpPr>
        <p:grpSpPr>
          <a:xfrm>
            <a:off x="298032" y="675269"/>
            <a:ext cx="2124446" cy="4468231"/>
            <a:chOff x="4569370" y="3357039"/>
            <a:chExt cx="760787" cy="1542510"/>
          </a:xfrm>
        </p:grpSpPr>
        <p:sp>
          <p:nvSpPr>
            <p:cNvPr id="1618" name="Google Shape;1618;p59"/>
            <p:cNvSpPr/>
            <p:nvPr/>
          </p:nvSpPr>
          <p:spPr>
            <a:xfrm>
              <a:off x="5161351" y="3551456"/>
              <a:ext cx="70549" cy="182118"/>
            </a:xfrm>
            <a:custGeom>
              <a:avLst/>
              <a:gdLst/>
              <a:ahLst/>
              <a:cxnLst/>
              <a:rect l="l" t="t" r="r" b="b"/>
              <a:pathLst>
                <a:path w="3063" h="7907" extrusionOk="0">
                  <a:moveTo>
                    <a:pt x="1079" y="0"/>
                  </a:moveTo>
                  <a:cubicBezTo>
                    <a:pt x="728" y="201"/>
                    <a:pt x="377" y="377"/>
                    <a:pt x="0" y="502"/>
                  </a:cubicBezTo>
                  <a:lnTo>
                    <a:pt x="0" y="552"/>
                  </a:lnTo>
                  <a:cubicBezTo>
                    <a:pt x="1180" y="1205"/>
                    <a:pt x="1632" y="5622"/>
                    <a:pt x="1807" y="7906"/>
                  </a:cubicBezTo>
                  <a:cubicBezTo>
                    <a:pt x="2661" y="5120"/>
                    <a:pt x="3062" y="829"/>
                    <a:pt x="1079" y="25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9"/>
            <p:cNvSpPr/>
            <p:nvPr/>
          </p:nvSpPr>
          <p:spPr>
            <a:xfrm>
              <a:off x="4621976" y="3357039"/>
              <a:ext cx="632449" cy="421633"/>
            </a:xfrm>
            <a:custGeom>
              <a:avLst/>
              <a:gdLst/>
              <a:ahLst/>
              <a:cxnLst/>
              <a:rect l="l" t="t" r="r" b="b"/>
              <a:pathLst>
                <a:path w="27459" h="18306" extrusionOk="0">
                  <a:moveTo>
                    <a:pt x="14091" y="1"/>
                  </a:moveTo>
                  <a:cubicBezTo>
                    <a:pt x="13323" y="1"/>
                    <a:pt x="13109" y="957"/>
                    <a:pt x="11521" y="2794"/>
                  </a:cubicBezTo>
                  <a:cubicBezTo>
                    <a:pt x="9840" y="4752"/>
                    <a:pt x="7305" y="4827"/>
                    <a:pt x="5372" y="6233"/>
                  </a:cubicBezTo>
                  <a:cubicBezTo>
                    <a:pt x="3490" y="7613"/>
                    <a:pt x="4192" y="9270"/>
                    <a:pt x="4243" y="9370"/>
                  </a:cubicBezTo>
                  <a:cubicBezTo>
                    <a:pt x="4195" y="9334"/>
                    <a:pt x="3865" y="9123"/>
                    <a:pt x="3416" y="9123"/>
                  </a:cubicBezTo>
                  <a:cubicBezTo>
                    <a:pt x="2918" y="9123"/>
                    <a:pt x="2275" y="9382"/>
                    <a:pt x="1708" y="10424"/>
                  </a:cubicBezTo>
                  <a:cubicBezTo>
                    <a:pt x="1" y="13461"/>
                    <a:pt x="1482" y="17427"/>
                    <a:pt x="1482" y="17427"/>
                  </a:cubicBezTo>
                  <a:lnTo>
                    <a:pt x="1482" y="17452"/>
                  </a:lnTo>
                  <a:cubicBezTo>
                    <a:pt x="1509" y="17451"/>
                    <a:pt x="1536" y="17450"/>
                    <a:pt x="1563" y="17450"/>
                  </a:cubicBezTo>
                  <a:cubicBezTo>
                    <a:pt x="2287" y="17450"/>
                    <a:pt x="2981" y="17773"/>
                    <a:pt x="3465" y="18305"/>
                  </a:cubicBezTo>
                  <a:lnTo>
                    <a:pt x="3515" y="18280"/>
                  </a:lnTo>
                  <a:cubicBezTo>
                    <a:pt x="6878" y="15193"/>
                    <a:pt x="5899" y="9746"/>
                    <a:pt x="5899" y="9746"/>
                  </a:cubicBezTo>
                  <a:cubicBezTo>
                    <a:pt x="6384" y="9268"/>
                    <a:pt x="7179" y="9104"/>
                    <a:pt x="8206" y="9104"/>
                  </a:cubicBezTo>
                  <a:cubicBezTo>
                    <a:pt x="10451" y="9104"/>
                    <a:pt x="13808" y="9888"/>
                    <a:pt x="17474" y="9888"/>
                  </a:cubicBezTo>
                  <a:cubicBezTo>
                    <a:pt x="18816" y="9888"/>
                    <a:pt x="20200" y="9783"/>
                    <a:pt x="21586" y="9495"/>
                  </a:cubicBezTo>
                  <a:cubicBezTo>
                    <a:pt x="22213" y="9370"/>
                    <a:pt x="22841" y="9194"/>
                    <a:pt x="23468" y="8968"/>
                  </a:cubicBezTo>
                  <a:cubicBezTo>
                    <a:pt x="23820" y="8818"/>
                    <a:pt x="24171" y="8667"/>
                    <a:pt x="24522" y="8466"/>
                  </a:cubicBezTo>
                  <a:cubicBezTo>
                    <a:pt x="27459" y="6735"/>
                    <a:pt x="26455" y="3974"/>
                    <a:pt x="26053" y="3070"/>
                  </a:cubicBezTo>
                  <a:cubicBezTo>
                    <a:pt x="25591" y="1974"/>
                    <a:pt x="24821" y="1186"/>
                    <a:pt x="24294" y="1186"/>
                  </a:cubicBezTo>
                  <a:cubicBezTo>
                    <a:pt x="24278" y="1186"/>
                    <a:pt x="24262" y="1186"/>
                    <a:pt x="24246" y="1188"/>
                  </a:cubicBezTo>
                  <a:cubicBezTo>
                    <a:pt x="23067" y="1288"/>
                    <a:pt x="23619" y="2744"/>
                    <a:pt x="22991" y="4526"/>
                  </a:cubicBezTo>
                  <a:cubicBezTo>
                    <a:pt x="23343" y="3371"/>
                    <a:pt x="23493" y="1213"/>
                    <a:pt x="22339" y="661"/>
                  </a:cubicBezTo>
                  <a:cubicBezTo>
                    <a:pt x="22145" y="566"/>
                    <a:pt x="21970" y="524"/>
                    <a:pt x="21810" y="524"/>
                  </a:cubicBezTo>
                  <a:cubicBezTo>
                    <a:pt x="20997" y="524"/>
                    <a:pt x="20591" y="1612"/>
                    <a:pt x="20256" y="2367"/>
                  </a:cubicBezTo>
                  <a:cubicBezTo>
                    <a:pt x="19954" y="3070"/>
                    <a:pt x="19603" y="3748"/>
                    <a:pt x="19227" y="4400"/>
                  </a:cubicBezTo>
                  <a:cubicBezTo>
                    <a:pt x="19879" y="2618"/>
                    <a:pt x="19402" y="1087"/>
                    <a:pt x="18599" y="385"/>
                  </a:cubicBezTo>
                  <a:cubicBezTo>
                    <a:pt x="18330" y="149"/>
                    <a:pt x="18059" y="35"/>
                    <a:pt x="17800" y="35"/>
                  </a:cubicBezTo>
                  <a:cubicBezTo>
                    <a:pt x="17287" y="35"/>
                    <a:pt x="16825" y="487"/>
                    <a:pt x="16541" y="1338"/>
                  </a:cubicBezTo>
                  <a:cubicBezTo>
                    <a:pt x="16190" y="2217"/>
                    <a:pt x="15587" y="2970"/>
                    <a:pt x="14809" y="3497"/>
                  </a:cubicBezTo>
                  <a:cubicBezTo>
                    <a:pt x="15135" y="2819"/>
                    <a:pt x="15361" y="284"/>
                    <a:pt x="14357" y="33"/>
                  </a:cubicBezTo>
                  <a:cubicBezTo>
                    <a:pt x="14261" y="11"/>
                    <a:pt x="14173" y="1"/>
                    <a:pt x="14091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9"/>
            <p:cNvSpPr/>
            <p:nvPr/>
          </p:nvSpPr>
          <p:spPr>
            <a:xfrm>
              <a:off x="4628932" y="3976314"/>
              <a:ext cx="169404" cy="212797"/>
            </a:xfrm>
            <a:custGeom>
              <a:avLst/>
              <a:gdLst/>
              <a:ahLst/>
              <a:cxnLst/>
              <a:rect l="l" t="t" r="r" b="b"/>
              <a:pathLst>
                <a:path w="7355" h="9239" extrusionOk="0">
                  <a:moveTo>
                    <a:pt x="5027" y="1"/>
                  </a:moveTo>
                  <a:cubicBezTo>
                    <a:pt x="4848" y="1"/>
                    <a:pt x="4671" y="9"/>
                    <a:pt x="4493" y="27"/>
                  </a:cubicBezTo>
                  <a:cubicBezTo>
                    <a:pt x="4041" y="102"/>
                    <a:pt x="1406" y="931"/>
                    <a:pt x="251" y="6603"/>
                  </a:cubicBezTo>
                  <a:cubicBezTo>
                    <a:pt x="100" y="7481"/>
                    <a:pt x="0" y="8360"/>
                    <a:pt x="25" y="9238"/>
                  </a:cubicBezTo>
                  <a:lnTo>
                    <a:pt x="402" y="9238"/>
                  </a:lnTo>
                  <a:cubicBezTo>
                    <a:pt x="728" y="8134"/>
                    <a:pt x="1155" y="7055"/>
                    <a:pt x="1632" y="6026"/>
                  </a:cubicBezTo>
                  <a:lnTo>
                    <a:pt x="1606" y="6026"/>
                  </a:lnTo>
                  <a:cubicBezTo>
                    <a:pt x="1606" y="5147"/>
                    <a:pt x="1807" y="4319"/>
                    <a:pt x="2184" y="3541"/>
                  </a:cubicBezTo>
                  <a:lnTo>
                    <a:pt x="2184" y="3541"/>
                  </a:lnTo>
                  <a:lnTo>
                    <a:pt x="2133" y="3591"/>
                  </a:lnTo>
                  <a:cubicBezTo>
                    <a:pt x="2681" y="2583"/>
                    <a:pt x="4224" y="676"/>
                    <a:pt x="6378" y="676"/>
                  </a:cubicBezTo>
                  <a:cubicBezTo>
                    <a:pt x="6691" y="676"/>
                    <a:pt x="7016" y="716"/>
                    <a:pt x="7354" y="805"/>
                  </a:cubicBezTo>
                  <a:cubicBezTo>
                    <a:pt x="6902" y="579"/>
                    <a:pt x="6476" y="303"/>
                    <a:pt x="6049" y="27"/>
                  </a:cubicBezTo>
                  <a:lnTo>
                    <a:pt x="6024" y="77"/>
                  </a:lnTo>
                  <a:cubicBezTo>
                    <a:pt x="5683" y="29"/>
                    <a:pt x="5354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9"/>
            <p:cNvSpPr/>
            <p:nvPr/>
          </p:nvSpPr>
          <p:spPr>
            <a:xfrm>
              <a:off x="4624302" y="4189088"/>
              <a:ext cx="105235" cy="312390"/>
            </a:xfrm>
            <a:custGeom>
              <a:avLst/>
              <a:gdLst/>
              <a:ahLst/>
              <a:cxnLst/>
              <a:rect l="l" t="t" r="r" b="b"/>
              <a:pathLst>
                <a:path w="4569" h="13563" extrusionOk="0">
                  <a:moveTo>
                    <a:pt x="201" y="0"/>
                  </a:moveTo>
                  <a:cubicBezTo>
                    <a:pt x="201" y="2058"/>
                    <a:pt x="578" y="4016"/>
                    <a:pt x="377" y="6601"/>
                  </a:cubicBezTo>
                  <a:cubicBezTo>
                    <a:pt x="0" y="11370"/>
                    <a:pt x="1004" y="13453"/>
                    <a:pt x="3439" y="13554"/>
                  </a:cubicBezTo>
                  <a:cubicBezTo>
                    <a:pt x="3533" y="13560"/>
                    <a:pt x="3626" y="13563"/>
                    <a:pt x="3717" y="13563"/>
                  </a:cubicBezTo>
                  <a:cubicBezTo>
                    <a:pt x="3993" y="13563"/>
                    <a:pt x="4261" y="13535"/>
                    <a:pt x="4543" y="13478"/>
                  </a:cubicBezTo>
                  <a:cubicBezTo>
                    <a:pt x="4568" y="13177"/>
                    <a:pt x="4568" y="12976"/>
                    <a:pt x="4568" y="12976"/>
                  </a:cubicBezTo>
                  <a:cubicBezTo>
                    <a:pt x="4342" y="12926"/>
                    <a:pt x="4117" y="12801"/>
                    <a:pt x="3941" y="12650"/>
                  </a:cubicBezTo>
                  <a:cubicBezTo>
                    <a:pt x="3790" y="12424"/>
                    <a:pt x="4443" y="7329"/>
                    <a:pt x="4443" y="7329"/>
                  </a:cubicBezTo>
                  <a:lnTo>
                    <a:pt x="4443" y="7279"/>
                  </a:lnTo>
                  <a:cubicBezTo>
                    <a:pt x="753" y="6325"/>
                    <a:pt x="1707" y="577"/>
                    <a:pt x="1707" y="577"/>
                  </a:cubicBezTo>
                  <a:lnTo>
                    <a:pt x="1732" y="527"/>
                  </a:lnTo>
                  <a:cubicBezTo>
                    <a:pt x="1331" y="402"/>
                    <a:pt x="954" y="201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9"/>
            <p:cNvSpPr/>
            <p:nvPr/>
          </p:nvSpPr>
          <p:spPr>
            <a:xfrm>
              <a:off x="4665346" y="4019707"/>
              <a:ext cx="65919" cy="95401"/>
            </a:xfrm>
            <a:custGeom>
              <a:avLst/>
              <a:gdLst/>
              <a:ahLst/>
              <a:cxnLst/>
              <a:rect l="l" t="t" r="r" b="b"/>
              <a:pathLst>
                <a:path w="2862" h="4142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1607" y="251"/>
                    <a:pt x="803" y="1330"/>
                    <a:pt x="578" y="1657"/>
                  </a:cubicBezTo>
                  <a:cubicBezTo>
                    <a:pt x="201" y="2435"/>
                    <a:pt x="0" y="3263"/>
                    <a:pt x="25" y="4142"/>
                  </a:cubicBezTo>
                  <a:lnTo>
                    <a:pt x="51" y="4142"/>
                  </a:lnTo>
                  <a:cubicBezTo>
                    <a:pt x="1431" y="1205"/>
                    <a:pt x="2811" y="5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9"/>
            <p:cNvSpPr/>
            <p:nvPr/>
          </p:nvSpPr>
          <p:spPr>
            <a:xfrm>
              <a:off x="5024331" y="4096589"/>
              <a:ext cx="43969" cy="63616"/>
            </a:xfrm>
            <a:custGeom>
              <a:avLst/>
              <a:gdLst/>
              <a:ahLst/>
              <a:cxnLst/>
              <a:rect l="l" t="t" r="r" b="b"/>
              <a:pathLst>
                <a:path w="1909" h="2762" extrusionOk="0">
                  <a:moveTo>
                    <a:pt x="553" y="0"/>
                  </a:moveTo>
                  <a:cubicBezTo>
                    <a:pt x="176" y="854"/>
                    <a:pt x="1" y="1808"/>
                    <a:pt x="26" y="2761"/>
                  </a:cubicBezTo>
                  <a:lnTo>
                    <a:pt x="76" y="2761"/>
                  </a:lnTo>
                  <a:lnTo>
                    <a:pt x="1381" y="2460"/>
                  </a:lnTo>
                  <a:cubicBezTo>
                    <a:pt x="1381" y="2460"/>
                    <a:pt x="1908" y="1506"/>
                    <a:pt x="1858" y="1004"/>
                  </a:cubicBezTo>
                  <a:cubicBezTo>
                    <a:pt x="1858" y="954"/>
                    <a:pt x="1858" y="929"/>
                    <a:pt x="1858" y="879"/>
                  </a:cubicBezTo>
                  <a:cubicBezTo>
                    <a:pt x="1707" y="427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9"/>
            <p:cNvSpPr/>
            <p:nvPr/>
          </p:nvSpPr>
          <p:spPr>
            <a:xfrm>
              <a:off x="5077513" y="4191391"/>
              <a:ext cx="71124" cy="53205"/>
            </a:xfrm>
            <a:custGeom>
              <a:avLst/>
              <a:gdLst/>
              <a:ahLst/>
              <a:cxnLst/>
              <a:rect l="l" t="t" r="r" b="b"/>
              <a:pathLst>
                <a:path w="3088" h="2310" extrusionOk="0">
                  <a:moveTo>
                    <a:pt x="1758" y="1"/>
                  </a:moveTo>
                  <a:cubicBezTo>
                    <a:pt x="1231" y="126"/>
                    <a:pt x="729" y="327"/>
                    <a:pt x="277" y="628"/>
                  </a:cubicBezTo>
                  <a:cubicBezTo>
                    <a:pt x="1" y="904"/>
                    <a:pt x="26" y="1833"/>
                    <a:pt x="26" y="2059"/>
                  </a:cubicBezTo>
                  <a:lnTo>
                    <a:pt x="51" y="2059"/>
                  </a:lnTo>
                  <a:cubicBezTo>
                    <a:pt x="51" y="2034"/>
                    <a:pt x="51" y="2034"/>
                    <a:pt x="51" y="2008"/>
                  </a:cubicBezTo>
                  <a:cubicBezTo>
                    <a:pt x="88" y="1815"/>
                    <a:pt x="216" y="1743"/>
                    <a:pt x="385" y="1743"/>
                  </a:cubicBezTo>
                  <a:cubicBezTo>
                    <a:pt x="788" y="1743"/>
                    <a:pt x="1428" y="2151"/>
                    <a:pt x="1657" y="2310"/>
                  </a:cubicBezTo>
                  <a:cubicBezTo>
                    <a:pt x="1381" y="2109"/>
                    <a:pt x="578" y="1481"/>
                    <a:pt x="829" y="1155"/>
                  </a:cubicBezTo>
                  <a:cubicBezTo>
                    <a:pt x="909" y="1052"/>
                    <a:pt x="1047" y="1012"/>
                    <a:pt x="1213" y="1012"/>
                  </a:cubicBezTo>
                  <a:cubicBezTo>
                    <a:pt x="1777" y="1012"/>
                    <a:pt x="2671" y="1473"/>
                    <a:pt x="2787" y="1532"/>
                  </a:cubicBezTo>
                  <a:cubicBezTo>
                    <a:pt x="2686" y="1456"/>
                    <a:pt x="2034" y="854"/>
                    <a:pt x="2511" y="528"/>
                  </a:cubicBezTo>
                  <a:cubicBezTo>
                    <a:pt x="2599" y="477"/>
                    <a:pt x="2693" y="452"/>
                    <a:pt x="2790" y="452"/>
                  </a:cubicBezTo>
                  <a:cubicBezTo>
                    <a:pt x="2887" y="452"/>
                    <a:pt x="2988" y="477"/>
                    <a:pt x="3088" y="528"/>
                  </a:cubicBezTo>
                  <a:lnTo>
                    <a:pt x="3088" y="452"/>
                  </a:lnTo>
                  <a:cubicBezTo>
                    <a:pt x="3038" y="452"/>
                    <a:pt x="2887" y="377"/>
                    <a:pt x="2686" y="277"/>
                  </a:cubicBezTo>
                  <a:cubicBezTo>
                    <a:pt x="2385" y="151"/>
                    <a:pt x="2084" y="51"/>
                    <a:pt x="1758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9"/>
            <p:cNvSpPr/>
            <p:nvPr/>
          </p:nvSpPr>
          <p:spPr>
            <a:xfrm>
              <a:off x="5238809" y="4096589"/>
              <a:ext cx="37589" cy="67646"/>
            </a:xfrm>
            <a:custGeom>
              <a:avLst/>
              <a:gdLst/>
              <a:ahLst/>
              <a:cxnLst/>
              <a:rect l="l" t="t" r="r" b="b"/>
              <a:pathLst>
                <a:path w="1632" h="2937" extrusionOk="0">
                  <a:moveTo>
                    <a:pt x="1130" y="0"/>
                  </a:moveTo>
                  <a:cubicBezTo>
                    <a:pt x="1130" y="0"/>
                    <a:pt x="0" y="753"/>
                    <a:pt x="76" y="1180"/>
                  </a:cubicBezTo>
                  <a:cubicBezTo>
                    <a:pt x="76" y="1180"/>
                    <a:pt x="76" y="1180"/>
                    <a:pt x="76" y="1205"/>
                  </a:cubicBezTo>
                  <a:cubicBezTo>
                    <a:pt x="176" y="1582"/>
                    <a:pt x="678" y="2736"/>
                    <a:pt x="753" y="2937"/>
                  </a:cubicBezTo>
                  <a:cubicBezTo>
                    <a:pt x="1130" y="2560"/>
                    <a:pt x="1431" y="2084"/>
                    <a:pt x="1632" y="1582"/>
                  </a:cubicBezTo>
                  <a:cubicBezTo>
                    <a:pt x="1531" y="1029"/>
                    <a:pt x="1381" y="502"/>
                    <a:pt x="115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9"/>
            <p:cNvSpPr/>
            <p:nvPr/>
          </p:nvSpPr>
          <p:spPr>
            <a:xfrm>
              <a:off x="5109896" y="4072336"/>
              <a:ext cx="89619" cy="80982"/>
            </a:xfrm>
            <a:custGeom>
              <a:avLst/>
              <a:gdLst/>
              <a:ahLst/>
              <a:cxnLst/>
              <a:rect l="l" t="t" r="r" b="b"/>
              <a:pathLst>
                <a:path w="3891" h="3516" extrusionOk="0">
                  <a:moveTo>
                    <a:pt x="1830" y="1"/>
                  </a:moveTo>
                  <a:cubicBezTo>
                    <a:pt x="1367" y="1"/>
                    <a:pt x="883" y="49"/>
                    <a:pt x="728" y="175"/>
                  </a:cubicBezTo>
                  <a:cubicBezTo>
                    <a:pt x="327" y="526"/>
                    <a:pt x="0" y="1857"/>
                    <a:pt x="101" y="2233"/>
                  </a:cubicBezTo>
                  <a:cubicBezTo>
                    <a:pt x="198" y="2624"/>
                    <a:pt x="1129" y="3515"/>
                    <a:pt x="1618" y="3515"/>
                  </a:cubicBezTo>
                  <a:cubicBezTo>
                    <a:pt x="1632" y="3515"/>
                    <a:pt x="1644" y="3514"/>
                    <a:pt x="1657" y="3513"/>
                  </a:cubicBezTo>
                  <a:cubicBezTo>
                    <a:pt x="2159" y="3463"/>
                    <a:pt x="3514" y="2810"/>
                    <a:pt x="3765" y="2208"/>
                  </a:cubicBezTo>
                  <a:cubicBezTo>
                    <a:pt x="3765" y="2183"/>
                    <a:pt x="3790" y="2133"/>
                    <a:pt x="3790" y="2108"/>
                  </a:cubicBezTo>
                  <a:cubicBezTo>
                    <a:pt x="3891" y="1505"/>
                    <a:pt x="3138" y="250"/>
                    <a:pt x="2761" y="100"/>
                  </a:cubicBezTo>
                  <a:lnTo>
                    <a:pt x="2711" y="75"/>
                  </a:lnTo>
                  <a:cubicBezTo>
                    <a:pt x="2545" y="30"/>
                    <a:pt x="2194" y="1"/>
                    <a:pt x="1830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9"/>
            <p:cNvSpPr/>
            <p:nvPr/>
          </p:nvSpPr>
          <p:spPr>
            <a:xfrm>
              <a:off x="5087348" y="4020190"/>
              <a:ext cx="122579" cy="56176"/>
            </a:xfrm>
            <a:custGeom>
              <a:avLst/>
              <a:gdLst/>
              <a:ahLst/>
              <a:cxnLst/>
              <a:rect l="l" t="t" r="r" b="b"/>
              <a:pathLst>
                <a:path w="5322" h="2439" extrusionOk="0">
                  <a:moveTo>
                    <a:pt x="3123" y="1"/>
                  </a:moveTo>
                  <a:cubicBezTo>
                    <a:pt x="2696" y="1"/>
                    <a:pt x="2233" y="48"/>
                    <a:pt x="1732" y="155"/>
                  </a:cubicBezTo>
                  <a:cubicBezTo>
                    <a:pt x="1130" y="280"/>
                    <a:pt x="553" y="481"/>
                    <a:pt x="0" y="808"/>
                  </a:cubicBezTo>
                  <a:lnTo>
                    <a:pt x="26" y="858"/>
                  </a:lnTo>
                  <a:lnTo>
                    <a:pt x="1707" y="2439"/>
                  </a:lnTo>
                  <a:cubicBezTo>
                    <a:pt x="1862" y="2298"/>
                    <a:pt x="2348" y="2252"/>
                    <a:pt x="2812" y="2252"/>
                  </a:cubicBezTo>
                  <a:cubicBezTo>
                    <a:pt x="3175" y="2252"/>
                    <a:pt x="3525" y="2280"/>
                    <a:pt x="3690" y="2313"/>
                  </a:cubicBezTo>
                  <a:lnTo>
                    <a:pt x="3841" y="2313"/>
                  </a:lnTo>
                  <a:lnTo>
                    <a:pt x="5321" y="506"/>
                  </a:lnTo>
                  <a:cubicBezTo>
                    <a:pt x="4730" y="202"/>
                    <a:pt x="4003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9"/>
            <p:cNvSpPr/>
            <p:nvPr/>
          </p:nvSpPr>
          <p:spPr>
            <a:xfrm>
              <a:off x="5024906" y="4153249"/>
              <a:ext cx="76906" cy="110418"/>
            </a:xfrm>
            <a:custGeom>
              <a:avLst/>
              <a:gdLst/>
              <a:ahLst/>
              <a:cxnLst/>
              <a:rect l="l" t="t" r="r" b="b"/>
              <a:pathLst>
                <a:path w="3339" h="4794" extrusionOk="0">
                  <a:moveTo>
                    <a:pt x="1356" y="0"/>
                  </a:moveTo>
                  <a:lnTo>
                    <a:pt x="51" y="301"/>
                  </a:lnTo>
                  <a:lnTo>
                    <a:pt x="1" y="301"/>
                  </a:lnTo>
                  <a:cubicBezTo>
                    <a:pt x="76" y="2108"/>
                    <a:pt x="955" y="3815"/>
                    <a:pt x="2536" y="4593"/>
                  </a:cubicBezTo>
                  <a:cubicBezTo>
                    <a:pt x="2575" y="4565"/>
                    <a:pt x="2625" y="4553"/>
                    <a:pt x="2682" y="4553"/>
                  </a:cubicBezTo>
                  <a:cubicBezTo>
                    <a:pt x="2882" y="4553"/>
                    <a:pt x="3163" y="4696"/>
                    <a:pt x="3339" y="4794"/>
                  </a:cubicBezTo>
                  <a:cubicBezTo>
                    <a:pt x="2988" y="4593"/>
                    <a:pt x="2310" y="4116"/>
                    <a:pt x="2310" y="3715"/>
                  </a:cubicBezTo>
                  <a:lnTo>
                    <a:pt x="2285" y="3715"/>
                  </a:lnTo>
                  <a:cubicBezTo>
                    <a:pt x="2285" y="3489"/>
                    <a:pt x="2260" y="2560"/>
                    <a:pt x="2561" y="2259"/>
                  </a:cubicBezTo>
                  <a:cubicBezTo>
                    <a:pt x="2109" y="1556"/>
                    <a:pt x="1708" y="778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9"/>
            <p:cNvSpPr/>
            <p:nvPr/>
          </p:nvSpPr>
          <p:spPr>
            <a:xfrm>
              <a:off x="5037045" y="4038778"/>
              <a:ext cx="89642" cy="85013"/>
            </a:xfrm>
            <a:custGeom>
              <a:avLst/>
              <a:gdLst/>
              <a:ahLst/>
              <a:cxnLst/>
              <a:rect l="l" t="t" r="r" b="b"/>
              <a:pathLst>
                <a:path w="3892" h="3691" extrusionOk="0">
                  <a:moveTo>
                    <a:pt x="2184" y="1"/>
                  </a:moveTo>
                  <a:cubicBezTo>
                    <a:pt x="1206" y="578"/>
                    <a:pt x="428" y="1456"/>
                    <a:pt x="1" y="2510"/>
                  </a:cubicBezTo>
                  <a:lnTo>
                    <a:pt x="26" y="2510"/>
                  </a:lnTo>
                  <a:cubicBezTo>
                    <a:pt x="26" y="2510"/>
                    <a:pt x="1155" y="2937"/>
                    <a:pt x="1306" y="3389"/>
                  </a:cubicBezTo>
                  <a:cubicBezTo>
                    <a:pt x="1306" y="3439"/>
                    <a:pt x="1306" y="3464"/>
                    <a:pt x="1306" y="3514"/>
                  </a:cubicBezTo>
                  <a:lnTo>
                    <a:pt x="1431" y="3514"/>
                  </a:lnTo>
                  <a:lnTo>
                    <a:pt x="3264" y="3690"/>
                  </a:lnTo>
                  <a:cubicBezTo>
                    <a:pt x="3163" y="3314"/>
                    <a:pt x="3490" y="1958"/>
                    <a:pt x="3891" y="1632"/>
                  </a:cubicBezTo>
                  <a:lnTo>
                    <a:pt x="2210" y="5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9"/>
            <p:cNvSpPr/>
            <p:nvPr/>
          </p:nvSpPr>
          <p:spPr>
            <a:xfrm>
              <a:off x="5173489" y="4032421"/>
              <a:ext cx="91923" cy="91370"/>
            </a:xfrm>
            <a:custGeom>
              <a:avLst/>
              <a:gdLst/>
              <a:ahLst/>
              <a:cxnLst/>
              <a:rect l="l" t="t" r="r" b="b"/>
              <a:pathLst>
                <a:path w="3991" h="3967" extrusionOk="0">
                  <a:moveTo>
                    <a:pt x="1607" y="0"/>
                  </a:moveTo>
                  <a:lnTo>
                    <a:pt x="101" y="1808"/>
                  </a:lnTo>
                  <a:lnTo>
                    <a:pt x="0" y="1808"/>
                  </a:lnTo>
                  <a:cubicBezTo>
                    <a:pt x="377" y="1958"/>
                    <a:pt x="1130" y="3213"/>
                    <a:pt x="1029" y="3815"/>
                  </a:cubicBezTo>
                  <a:cubicBezTo>
                    <a:pt x="1029" y="3866"/>
                    <a:pt x="1004" y="3891"/>
                    <a:pt x="1004" y="3941"/>
                  </a:cubicBezTo>
                  <a:lnTo>
                    <a:pt x="1105" y="3966"/>
                  </a:lnTo>
                  <a:lnTo>
                    <a:pt x="2912" y="3966"/>
                  </a:lnTo>
                  <a:cubicBezTo>
                    <a:pt x="2836" y="3539"/>
                    <a:pt x="3966" y="2786"/>
                    <a:pt x="3966" y="2786"/>
                  </a:cubicBezTo>
                  <a:lnTo>
                    <a:pt x="3991" y="2786"/>
                  </a:lnTo>
                  <a:cubicBezTo>
                    <a:pt x="3966" y="2711"/>
                    <a:pt x="3916" y="2611"/>
                    <a:pt x="3890" y="2510"/>
                  </a:cubicBezTo>
                  <a:cubicBezTo>
                    <a:pt x="3439" y="1456"/>
                    <a:pt x="2610" y="553"/>
                    <a:pt x="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9"/>
            <p:cNvSpPr/>
            <p:nvPr/>
          </p:nvSpPr>
          <p:spPr>
            <a:xfrm>
              <a:off x="5056138" y="4119714"/>
              <a:ext cx="91923" cy="86165"/>
            </a:xfrm>
            <a:custGeom>
              <a:avLst/>
              <a:gdLst/>
              <a:ahLst/>
              <a:cxnLst/>
              <a:rect l="l" t="t" r="r" b="b"/>
              <a:pathLst>
                <a:path w="3991" h="3741" extrusionOk="0">
                  <a:moveTo>
                    <a:pt x="477" y="0"/>
                  </a:moveTo>
                  <a:cubicBezTo>
                    <a:pt x="527" y="502"/>
                    <a:pt x="0" y="1456"/>
                    <a:pt x="0" y="1456"/>
                  </a:cubicBezTo>
                  <a:cubicBezTo>
                    <a:pt x="326" y="2234"/>
                    <a:pt x="728" y="3012"/>
                    <a:pt x="1205" y="3740"/>
                  </a:cubicBezTo>
                  <a:cubicBezTo>
                    <a:pt x="1657" y="3439"/>
                    <a:pt x="2159" y="3238"/>
                    <a:pt x="2686" y="3113"/>
                  </a:cubicBezTo>
                  <a:cubicBezTo>
                    <a:pt x="3012" y="3163"/>
                    <a:pt x="3313" y="3263"/>
                    <a:pt x="3614" y="3389"/>
                  </a:cubicBezTo>
                  <a:lnTo>
                    <a:pt x="3991" y="1456"/>
                  </a:lnTo>
                  <a:lnTo>
                    <a:pt x="3991" y="1456"/>
                  </a:lnTo>
                  <a:cubicBezTo>
                    <a:pt x="3977" y="1457"/>
                    <a:pt x="3964" y="1458"/>
                    <a:pt x="3950" y="1458"/>
                  </a:cubicBezTo>
                  <a:cubicBezTo>
                    <a:pt x="3417" y="1458"/>
                    <a:pt x="2533" y="543"/>
                    <a:pt x="2435" y="176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9"/>
            <p:cNvSpPr/>
            <p:nvPr/>
          </p:nvSpPr>
          <p:spPr>
            <a:xfrm>
              <a:off x="5065950" y="4759649"/>
              <a:ext cx="139922" cy="96690"/>
            </a:xfrm>
            <a:custGeom>
              <a:avLst/>
              <a:gdLst/>
              <a:ahLst/>
              <a:cxnLst/>
              <a:rect l="l" t="t" r="r" b="b"/>
              <a:pathLst>
                <a:path w="6075" h="4198" extrusionOk="0">
                  <a:moveTo>
                    <a:pt x="6075" y="1"/>
                  </a:moveTo>
                  <a:cubicBezTo>
                    <a:pt x="5180" y="373"/>
                    <a:pt x="4023" y="484"/>
                    <a:pt x="2957" y="484"/>
                  </a:cubicBezTo>
                  <a:cubicBezTo>
                    <a:pt x="1511" y="484"/>
                    <a:pt x="232" y="281"/>
                    <a:pt x="1" y="252"/>
                  </a:cubicBezTo>
                  <a:lnTo>
                    <a:pt x="1" y="252"/>
                  </a:lnTo>
                  <a:cubicBezTo>
                    <a:pt x="26" y="1431"/>
                    <a:pt x="101" y="2762"/>
                    <a:pt x="202" y="3791"/>
                  </a:cubicBezTo>
                  <a:cubicBezTo>
                    <a:pt x="293" y="3809"/>
                    <a:pt x="1695" y="4198"/>
                    <a:pt x="3224" y="4198"/>
                  </a:cubicBezTo>
                  <a:cubicBezTo>
                    <a:pt x="3801" y="4198"/>
                    <a:pt x="4396" y="4142"/>
                    <a:pt x="4945" y="3991"/>
                  </a:cubicBezTo>
                  <a:cubicBezTo>
                    <a:pt x="4945" y="3991"/>
                    <a:pt x="5523" y="2084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9"/>
            <p:cNvSpPr/>
            <p:nvPr/>
          </p:nvSpPr>
          <p:spPr>
            <a:xfrm>
              <a:off x="4771710" y="4744632"/>
              <a:ext cx="146279" cy="113020"/>
            </a:xfrm>
            <a:custGeom>
              <a:avLst/>
              <a:gdLst/>
              <a:ahLst/>
              <a:cxnLst/>
              <a:rect l="l" t="t" r="r" b="b"/>
              <a:pathLst>
                <a:path w="6351" h="4907" extrusionOk="0">
                  <a:moveTo>
                    <a:pt x="1" y="0"/>
                  </a:moveTo>
                  <a:cubicBezTo>
                    <a:pt x="76" y="1355"/>
                    <a:pt x="151" y="3037"/>
                    <a:pt x="302" y="4192"/>
                  </a:cubicBezTo>
                  <a:lnTo>
                    <a:pt x="327" y="4192"/>
                  </a:lnTo>
                  <a:cubicBezTo>
                    <a:pt x="327" y="4192"/>
                    <a:pt x="2897" y="4906"/>
                    <a:pt x="4533" y="4906"/>
                  </a:cubicBezTo>
                  <a:cubicBezTo>
                    <a:pt x="4884" y="4906"/>
                    <a:pt x="5192" y="4874"/>
                    <a:pt x="5422" y="4794"/>
                  </a:cubicBezTo>
                  <a:lnTo>
                    <a:pt x="6351" y="753"/>
                  </a:lnTo>
                  <a:lnTo>
                    <a:pt x="6351" y="728"/>
                  </a:lnTo>
                  <a:cubicBezTo>
                    <a:pt x="5979" y="776"/>
                    <a:pt x="5590" y="797"/>
                    <a:pt x="5194" y="797"/>
                  </a:cubicBezTo>
                  <a:cubicBezTo>
                    <a:pt x="2915" y="797"/>
                    <a:pt x="428" y="10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9"/>
            <p:cNvSpPr/>
            <p:nvPr/>
          </p:nvSpPr>
          <p:spPr>
            <a:xfrm>
              <a:off x="5071156" y="4846942"/>
              <a:ext cx="145704" cy="49750"/>
            </a:xfrm>
            <a:custGeom>
              <a:avLst/>
              <a:gdLst/>
              <a:ahLst/>
              <a:cxnLst/>
              <a:rect l="l" t="t" r="r" b="b"/>
              <a:pathLst>
                <a:path w="6326" h="2160" extrusionOk="0">
                  <a:moveTo>
                    <a:pt x="1" y="1"/>
                  </a:moveTo>
                  <a:cubicBezTo>
                    <a:pt x="76" y="804"/>
                    <a:pt x="227" y="1406"/>
                    <a:pt x="402" y="1557"/>
                  </a:cubicBezTo>
                  <a:cubicBezTo>
                    <a:pt x="940" y="1992"/>
                    <a:pt x="2704" y="2159"/>
                    <a:pt x="4119" y="2159"/>
                  </a:cubicBezTo>
                  <a:cubicBezTo>
                    <a:pt x="5150" y="2159"/>
                    <a:pt x="5997" y="2071"/>
                    <a:pt x="6050" y="1933"/>
                  </a:cubicBezTo>
                  <a:cubicBezTo>
                    <a:pt x="6326" y="1180"/>
                    <a:pt x="4719" y="201"/>
                    <a:pt x="4719" y="201"/>
                  </a:cubicBezTo>
                  <a:cubicBezTo>
                    <a:pt x="4170" y="352"/>
                    <a:pt x="3575" y="408"/>
                    <a:pt x="2999" y="408"/>
                  </a:cubicBezTo>
                  <a:cubicBezTo>
                    <a:pt x="1470" y="408"/>
                    <a:pt x="7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9"/>
            <p:cNvSpPr/>
            <p:nvPr/>
          </p:nvSpPr>
          <p:spPr>
            <a:xfrm>
              <a:off x="4778067" y="4841161"/>
              <a:ext cx="145128" cy="58387"/>
            </a:xfrm>
            <a:custGeom>
              <a:avLst/>
              <a:gdLst/>
              <a:ahLst/>
              <a:cxnLst/>
              <a:rect l="l" t="t" r="r" b="b"/>
              <a:pathLst>
                <a:path w="6301" h="2535" extrusionOk="0">
                  <a:moveTo>
                    <a:pt x="1" y="1"/>
                  </a:moveTo>
                  <a:cubicBezTo>
                    <a:pt x="101" y="703"/>
                    <a:pt x="201" y="1180"/>
                    <a:pt x="302" y="1306"/>
                  </a:cubicBezTo>
                  <a:cubicBezTo>
                    <a:pt x="722" y="1726"/>
                    <a:pt x="3927" y="2535"/>
                    <a:pt x="5250" y="2535"/>
                  </a:cubicBezTo>
                  <a:cubicBezTo>
                    <a:pt x="5506" y="2535"/>
                    <a:pt x="5692" y="2504"/>
                    <a:pt x="5773" y="2435"/>
                  </a:cubicBezTo>
                  <a:cubicBezTo>
                    <a:pt x="6300" y="2008"/>
                    <a:pt x="5146" y="603"/>
                    <a:pt x="5146" y="603"/>
                  </a:cubicBezTo>
                  <a:cubicBezTo>
                    <a:pt x="4916" y="683"/>
                    <a:pt x="4608" y="715"/>
                    <a:pt x="4257" y="715"/>
                  </a:cubicBezTo>
                  <a:cubicBezTo>
                    <a:pt x="2621" y="715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9"/>
            <p:cNvSpPr/>
            <p:nvPr/>
          </p:nvSpPr>
          <p:spPr>
            <a:xfrm>
              <a:off x="4720831" y="4449217"/>
              <a:ext cx="550362" cy="258586"/>
            </a:xfrm>
            <a:custGeom>
              <a:avLst/>
              <a:gdLst/>
              <a:ahLst/>
              <a:cxnLst/>
              <a:rect l="l" t="t" r="r" b="b"/>
              <a:pathLst>
                <a:path w="23895" h="11227" extrusionOk="0">
                  <a:moveTo>
                    <a:pt x="23845" y="1"/>
                  </a:moveTo>
                  <a:cubicBezTo>
                    <a:pt x="22389" y="879"/>
                    <a:pt x="19327" y="2134"/>
                    <a:pt x="14232" y="2711"/>
                  </a:cubicBezTo>
                  <a:cubicBezTo>
                    <a:pt x="12733" y="2887"/>
                    <a:pt x="11260" y="2961"/>
                    <a:pt x="9862" y="2961"/>
                  </a:cubicBezTo>
                  <a:cubicBezTo>
                    <a:pt x="5479" y="2961"/>
                    <a:pt x="1830" y="2240"/>
                    <a:pt x="402" y="1707"/>
                  </a:cubicBezTo>
                  <a:cubicBezTo>
                    <a:pt x="402" y="1707"/>
                    <a:pt x="377" y="1883"/>
                    <a:pt x="352" y="2209"/>
                  </a:cubicBezTo>
                  <a:cubicBezTo>
                    <a:pt x="277" y="3941"/>
                    <a:pt x="1" y="9613"/>
                    <a:pt x="453" y="10015"/>
                  </a:cubicBezTo>
                  <a:cubicBezTo>
                    <a:pt x="704" y="10241"/>
                    <a:pt x="1356" y="10467"/>
                    <a:pt x="2184" y="10642"/>
                  </a:cubicBezTo>
                  <a:cubicBezTo>
                    <a:pt x="3644" y="10967"/>
                    <a:pt x="5724" y="11226"/>
                    <a:pt x="7394" y="11226"/>
                  </a:cubicBezTo>
                  <a:cubicBezTo>
                    <a:pt x="8051" y="11226"/>
                    <a:pt x="8644" y="11186"/>
                    <a:pt x="9112" y="11094"/>
                  </a:cubicBezTo>
                  <a:cubicBezTo>
                    <a:pt x="9639" y="10994"/>
                    <a:pt x="10015" y="10843"/>
                    <a:pt x="10116" y="10592"/>
                  </a:cubicBezTo>
                  <a:cubicBezTo>
                    <a:pt x="10643" y="9463"/>
                    <a:pt x="11270" y="5271"/>
                    <a:pt x="11270" y="5271"/>
                  </a:cubicBezTo>
                  <a:cubicBezTo>
                    <a:pt x="11270" y="5271"/>
                    <a:pt x="12324" y="5171"/>
                    <a:pt x="13454" y="4945"/>
                  </a:cubicBezTo>
                  <a:lnTo>
                    <a:pt x="13454" y="4995"/>
                  </a:lnTo>
                  <a:cubicBezTo>
                    <a:pt x="13454" y="4995"/>
                    <a:pt x="13429" y="10366"/>
                    <a:pt x="13680" y="10668"/>
                  </a:cubicBezTo>
                  <a:cubicBezTo>
                    <a:pt x="13755" y="10793"/>
                    <a:pt x="14257" y="10893"/>
                    <a:pt x="14960" y="10944"/>
                  </a:cubicBezTo>
                  <a:cubicBezTo>
                    <a:pt x="15765" y="11006"/>
                    <a:pt x="16573" y="11037"/>
                    <a:pt x="17382" y="11037"/>
                  </a:cubicBezTo>
                  <a:cubicBezTo>
                    <a:pt x="18843" y="11037"/>
                    <a:pt x="20308" y="10937"/>
                    <a:pt x="21761" y="10743"/>
                  </a:cubicBezTo>
                  <a:cubicBezTo>
                    <a:pt x="22464" y="10642"/>
                    <a:pt x="22966" y="10492"/>
                    <a:pt x="23117" y="10316"/>
                  </a:cubicBezTo>
                  <a:cubicBezTo>
                    <a:pt x="23820" y="9463"/>
                    <a:pt x="23895" y="76"/>
                    <a:pt x="23895" y="76"/>
                  </a:cubicBezTo>
                  <a:lnTo>
                    <a:pt x="23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9"/>
            <p:cNvSpPr/>
            <p:nvPr/>
          </p:nvSpPr>
          <p:spPr>
            <a:xfrm>
              <a:off x="4638168" y="4019269"/>
              <a:ext cx="182118" cy="203354"/>
            </a:xfrm>
            <a:custGeom>
              <a:avLst/>
              <a:gdLst/>
              <a:ahLst/>
              <a:cxnLst/>
              <a:rect l="l" t="t" r="r" b="b"/>
              <a:pathLst>
                <a:path w="7907" h="8829" extrusionOk="0">
                  <a:moveTo>
                    <a:pt x="4555" y="1"/>
                  </a:moveTo>
                  <a:cubicBezTo>
                    <a:pt x="4391" y="1"/>
                    <a:pt x="4228" y="15"/>
                    <a:pt x="4067" y="44"/>
                  </a:cubicBezTo>
                  <a:cubicBezTo>
                    <a:pt x="3991" y="95"/>
                    <a:pt x="2611" y="1224"/>
                    <a:pt x="1231" y="4161"/>
                  </a:cubicBezTo>
                  <a:cubicBezTo>
                    <a:pt x="754" y="5215"/>
                    <a:pt x="327" y="6294"/>
                    <a:pt x="1" y="7398"/>
                  </a:cubicBezTo>
                  <a:cubicBezTo>
                    <a:pt x="352" y="7599"/>
                    <a:pt x="729" y="7775"/>
                    <a:pt x="1130" y="7925"/>
                  </a:cubicBezTo>
                  <a:cubicBezTo>
                    <a:pt x="2488" y="8432"/>
                    <a:pt x="3929" y="8685"/>
                    <a:pt x="5378" y="8685"/>
                  </a:cubicBezTo>
                  <a:cubicBezTo>
                    <a:pt x="5510" y="8685"/>
                    <a:pt x="5642" y="8683"/>
                    <a:pt x="5773" y="8678"/>
                  </a:cubicBezTo>
                  <a:lnTo>
                    <a:pt x="5799" y="8829"/>
                  </a:lnTo>
                  <a:cubicBezTo>
                    <a:pt x="6351" y="8352"/>
                    <a:pt x="6878" y="7825"/>
                    <a:pt x="7304" y="7223"/>
                  </a:cubicBezTo>
                  <a:cubicBezTo>
                    <a:pt x="7505" y="6796"/>
                    <a:pt x="7681" y="6344"/>
                    <a:pt x="7806" y="5892"/>
                  </a:cubicBezTo>
                  <a:cubicBezTo>
                    <a:pt x="7806" y="5892"/>
                    <a:pt x="7907" y="1149"/>
                    <a:pt x="5723" y="245"/>
                  </a:cubicBezTo>
                  <a:cubicBezTo>
                    <a:pt x="5350" y="85"/>
                    <a:pt x="4951" y="1"/>
                    <a:pt x="4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9"/>
            <p:cNvSpPr/>
            <p:nvPr/>
          </p:nvSpPr>
          <p:spPr>
            <a:xfrm>
              <a:off x="4711595" y="3993864"/>
              <a:ext cx="585624" cy="523229"/>
            </a:xfrm>
            <a:custGeom>
              <a:avLst/>
              <a:gdLst/>
              <a:ahLst/>
              <a:cxnLst/>
              <a:rect l="l" t="t" r="r" b="b"/>
              <a:pathLst>
                <a:path w="25426" h="22717" extrusionOk="0">
                  <a:moveTo>
                    <a:pt x="19264" y="1"/>
                  </a:moveTo>
                  <a:cubicBezTo>
                    <a:pt x="18768" y="1"/>
                    <a:pt x="18473" y="93"/>
                    <a:pt x="18473" y="93"/>
                  </a:cubicBezTo>
                  <a:cubicBezTo>
                    <a:pt x="17118" y="746"/>
                    <a:pt x="15687" y="1223"/>
                    <a:pt x="14206" y="1499"/>
                  </a:cubicBezTo>
                  <a:cubicBezTo>
                    <a:pt x="14281" y="1800"/>
                    <a:pt x="14482" y="3507"/>
                    <a:pt x="12499" y="3783"/>
                  </a:cubicBezTo>
                  <a:cubicBezTo>
                    <a:pt x="12343" y="3805"/>
                    <a:pt x="12190" y="3815"/>
                    <a:pt x="12040" y="3815"/>
                  </a:cubicBezTo>
                  <a:cubicBezTo>
                    <a:pt x="9976" y="3815"/>
                    <a:pt x="8544" y="1853"/>
                    <a:pt x="8333" y="1549"/>
                  </a:cubicBezTo>
                  <a:cubicBezTo>
                    <a:pt x="7204" y="1348"/>
                    <a:pt x="6074" y="1047"/>
                    <a:pt x="5020" y="620"/>
                  </a:cubicBezTo>
                  <a:lnTo>
                    <a:pt x="5020" y="620"/>
                  </a:lnTo>
                  <a:cubicBezTo>
                    <a:pt x="7429" y="2302"/>
                    <a:pt x="7957" y="6418"/>
                    <a:pt x="8007" y="6920"/>
                  </a:cubicBezTo>
                  <a:cubicBezTo>
                    <a:pt x="8082" y="6945"/>
                    <a:pt x="8157" y="7020"/>
                    <a:pt x="8208" y="7096"/>
                  </a:cubicBezTo>
                  <a:cubicBezTo>
                    <a:pt x="8358" y="7347"/>
                    <a:pt x="8408" y="7673"/>
                    <a:pt x="8308" y="7974"/>
                  </a:cubicBezTo>
                  <a:lnTo>
                    <a:pt x="8358" y="7974"/>
                  </a:lnTo>
                  <a:cubicBezTo>
                    <a:pt x="8358" y="7974"/>
                    <a:pt x="8407" y="7950"/>
                    <a:pt x="8479" y="7950"/>
                  </a:cubicBezTo>
                  <a:cubicBezTo>
                    <a:pt x="8613" y="7950"/>
                    <a:pt x="8830" y="8035"/>
                    <a:pt x="8961" y="8526"/>
                  </a:cubicBezTo>
                  <a:cubicBezTo>
                    <a:pt x="9155" y="9257"/>
                    <a:pt x="5875" y="15874"/>
                    <a:pt x="1667" y="15874"/>
                  </a:cubicBezTo>
                  <a:cubicBezTo>
                    <a:pt x="1539" y="15874"/>
                    <a:pt x="1410" y="15868"/>
                    <a:pt x="1280" y="15855"/>
                  </a:cubicBezTo>
                  <a:cubicBezTo>
                    <a:pt x="1054" y="15830"/>
                    <a:pt x="854" y="15805"/>
                    <a:pt x="653" y="15755"/>
                  </a:cubicBezTo>
                  <a:lnTo>
                    <a:pt x="653" y="15780"/>
                  </a:lnTo>
                  <a:cubicBezTo>
                    <a:pt x="653" y="15780"/>
                    <a:pt x="0" y="20900"/>
                    <a:pt x="151" y="21126"/>
                  </a:cubicBezTo>
                  <a:cubicBezTo>
                    <a:pt x="327" y="21277"/>
                    <a:pt x="552" y="21402"/>
                    <a:pt x="778" y="21452"/>
                  </a:cubicBezTo>
                  <a:cubicBezTo>
                    <a:pt x="2216" y="21989"/>
                    <a:pt x="5911" y="22717"/>
                    <a:pt x="10350" y="22717"/>
                  </a:cubicBezTo>
                  <a:cubicBezTo>
                    <a:pt x="11722" y="22717"/>
                    <a:pt x="13164" y="22647"/>
                    <a:pt x="14633" y="22481"/>
                  </a:cubicBezTo>
                  <a:cubicBezTo>
                    <a:pt x="19703" y="21879"/>
                    <a:pt x="22765" y="20624"/>
                    <a:pt x="24221" y="19771"/>
                  </a:cubicBezTo>
                  <a:cubicBezTo>
                    <a:pt x="24898" y="19369"/>
                    <a:pt x="25225" y="19043"/>
                    <a:pt x="25275" y="18917"/>
                  </a:cubicBezTo>
                  <a:cubicBezTo>
                    <a:pt x="25425" y="18491"/>
                    <a:pt x="23794" y="12868"/>
                    <a:pt x="23794" y="12868"/>
                  </a:cubicBezTo>
                  <a:lnTo>
                    <a:pt x="23769" y="12818"/>
                  </a:lnTo>
                  <a:cubicBezTo>
                    <a:pt x="22672" y="13405"/>
                    <a:pt x="21477" y="13637"/>
                    <a:pt x="20363" y="13637"/>
                  </a:cubicBezTo>
                  <a:cubicBezTo>
                    <a:pt x="18188" y="13637"/>
                    <a:pt x="16321" y="12753"/>
                    <a:pt x="16089" y="11890"/>
                  </a:cubicBezTo>
                  <a:cubicBezTo>
                    <a:pt x="16013" y="11664"/>
                    <a:pt x="16038" y="11538"/>
                    <a:pt x="16139" y="11488"/>
                  </a:cubicBezTo>
                  <a:cubicBezTo>
                    <a:pt x="14532" y="10735"/>
                    <a:pt x="13679" y="9028"/>
                    <a:pt x="13604" y="7221"/>
                  </a:cubicBezTo>
                  <a:cubicBezTo>
                    <a:pt x="13554" y="6268"/>
                    <a:pt x="13729" y="5314"/>
                    <a:pt x="14106" y="4460"/>
                  </a:cubicBezTo>
                  <a:cubicBezTo>
                    <a:pt x="14558" y="3406"/>
                    <a:pt x="15311" y="2528"/>
                    <a:pt x="16289" y="1951"/>
                  </a:cubicBezTo>
                  <a:cubicBezTo>
                    <a:pt x="16842" y="1624"/>
                    <a:pt x="17419" y="1398"/>
                    <a:pt x="18046" y="1298"/>
                  </a:cubicBezTo>
                  <a:cubicBezTo>
                    <a:pt x="18538" y="1200"/>
                    <a:pt x="18995" y="1155"/>
                    <a:pt x="19419" y="1155"/>
                  </a:cubicBezTo>
                  <a:cubicBezTo>
                    <a:pt x="20293" y="1155"/>
                    <a:pt x="21027" y="1345"/>
                    <a:pt x="21635" y="1649"/>
                  </a:cubicBezTo>
                  <a:cubicBezTo>
                    <a:pt x="22664" y="2202"/>
                    <a:pt x="23468" y="3105"/>
                    <a:pt x="23919" y="4159"/>
                  </a:cubicBezTo>
                  <a:cubicBezTo>
                    <a:pt x="24120" y="4059"/>
                    <a:pt x="24296" y="3858"/>
                    <a:pt x="24396" y="3657"/>
                  </a:cubicBezTo>
                  <a:cubicBezTo>
                    <a:pt x="24421" y="3557"/>
                    <a:pt x="24472" y="3456"/>
                    <a:pt x="24497" y="3356"/>
                  </a:cubicBezTo>
                  <a:cubicBezTo>
                    <a:pt x="22440" y="453"/>
                    <a:pt x="20360" y="1"/>
                    <a:pt x="19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9"/>
            <p:cNvSpPr/>
            <p:nvPr/>
          </p:nvSpPr>
          <p:spPr>
            <a:xfrm>
              <a:off x="5064799" y="4696632"/>
              <a:ext cx="157266" cy="74188"/>
            </a:xfrm>
            <a:custGeom>
              <a:avLst/>
              <a:gdLst/>
              <a:ahLst/>
              <a:cxnLst/>
              <a:rect l="l" t="t" r="r" b="b"/>
              <a:pathLst>
                <a:path w="6828" h="3221" extrusionOk="0">
                  <a:moveTo>
                    <a:pt x="6827" y="1"/>
                  </a:moveTo>
                  <a:cubicBezTo>
                    <a:pt x="5379" y="194"/>
                    <a:pt x="3921" y="284"/>
                    <a:pt x="2465" y="284"/>
                  </a:cubicBezTo>
                  <a:cubicBezTo>
                    <a:pt x="1650" y="284"/>
                    <a:pt x="836" y="256"/>
                    <a:pt x="26" y="202"/>
                  </a:cubicBezTo>
                  <a:lnTo>
                    <a:pt x="26" y="202"/>
                  </a:lnTo>
                  <a:cubicBezTo>
                    <a:pt x="26" y="202"/>
                    <a:pt x="1" y="1457"/>
                    <a:pt x="51" y="2988"/>
                  </a:cubicBezTo>
                  <a:cubicBezTo>
                    <a:pt x="282" y="3017"/>
                    <a:pt x="1561" y="3220"/>
                    <a:pt x="3007" y="3220"/>
                  </a:cubicBezTo>
                  <a:cubicBezTo>
                    <a:pt x="4073" y="3220"/>
                    <a:pt x="5230" y="3109"/>
                    <a:pt x="6125" y="2737"/>
                  </a:cubicBezTo>
                  <a:cubicBezTo>
                    <a:pt x="6376" y="1808"/>
                    <a:pt x="6627" y="854"/>
                    <a:pt x="6827" y="26"/>
                  </a:cubicBezTo>
                  <a:lnTo>
                    <a:pt x="6827" y="1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9"/>
            <p:cNvSpPr/>
            <p:nvPr/>
          </p:nvSpPr>
          <p:spPr>
            <a:xfrm>
              <a:off x="4770559" y="4694905"/>
              <a:ext cx="160145" cy="68499"/>
            </a:xfrm>
            <a:custGeom>
              <a:avLst/>
              <a:gdLst/>
              <a:ahLst/>
              <a:cxnLst/>
              <a:rect l="l" t="t" r="r" b="b"/>
              <a:pathLst>
                <a:path w="6953" h="29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" y="929"/>
                    <a:pt x="76" y="2159"/>
                  </a:cubicBezTo>
                  <a:cubicBezTo>
                    <a:pt x="507" y="2288"/>
                    <a:pt x="3030" y="2973"/>
                    <a:pt x="5307" y="2973"/>
                  </a:cubicBezTo>
                  <a:cubicBezTo>
                    <a:pt x="5682" y="2973"/>
                    <a:pt x="6050" y="2955"/>
                    <a:pt x="6401" y="2912"/>
                  </a:cubicBezTo>
                  <a:lnTo>
                    <a:pt x="6953" y="477"/>
                  </a:lnTo>
                  <a:lnTo>
                    <a:pt x="6953" y="427"/>
                  </a:lnTo>
                  <a:cubicBezTo>
                    <a:pt x="6472" y="515"/>
                    <a:pt x="5858" y="553"/>
                    <a:pt x="5179" y="553"/>
                  </a:cubicBezTo>
                  <a:cubicBezTo>
                    <a:pt x="3517" y="553"/>
                    <a:pt x="1461" y="321"/>
                    <a:pt x="0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9"/>
            <p:cNvSpPr/>
            <p:nvPr/>
          </p:nvSpPr>
          <p:spPr>
            <a:xfrm>
              <a:off x="4901775" y="4023737"/>
              <a:ext cx="143400" cy="58595"/>
            </a:xfrm>
            <a:custGeom>
              <a:avLst/>
              <a:gdLst/>
              <a:ahLst/>
              <a:cxnLst/>
              <a:rect l="l" t="t" r="r" b="b"/>
              <a:pathLst>
                <a:path w="6226" h="2544" extrusionOk="0">
                  <a:moveTo>
                    <a:pt x="5974" y="1"/>
                  </a:moveTo>
                  <a:lnTo>
                    <a:pt x="5974" y="1"/>
                  </a:lnTo>
                  <a:cubicBezTo>
                    <a:pt x="4914" y="178"/>
                    <a:pt x="3846" y="266"/>
                    <a:pt x="2783" y="266"/>
                  </a:cubicBezTo>
                  <a:cubicBezTo>
                    <a:pt x="1883" y="266"/>
                    <a:pt x="987" y="203"/>
                    <a:pt x="101" y="76"/>
                  </a:cubicBezTo>
                  <a:cubicBezTo>
                    <a:pt x="95" y="75"/>
                    <a:pt x="90" y="74"/>
                    <a:pt x="85" y="74"/>
                  </a:cubicBezTo>
                  <a:cubicBezTo>
                    <a:pt x="1" y="74"/>
                    <a:pt x="177" y="279"/>
                    <a:pt x="113" y="279"/>
                  </a:cubicBezTo>
                  <a:cubicBezTo>
                    <a:pt x="110" y="279"/>
                    <a:pt x="106" y="278"/>
                    <a:pt x="101" y="277"/>
                  </a:cubicBezTo>
                  <a:lnTo>
                    <a:pt x="101" y="277"/>
                  </a:lnTo>
                  <a:cubicBezTo>
                    <a:pt x="288" y="581"/>
                    <a:pt x="1719" y="2543"/>
                    <a:pt x="3803" y="2543"/>
                  </a:cubicBezTo>
                  <a:cubicBezTo>
                    <a:pt x="3955" y="2543"/>
                    <a:pt x="4109" y="2533"/>
                    <a:pt x="4268" y="2511"/>
                  </a:cubicBezTo>
                  <a:cubicBezTo>
                    <a:pt x="6225" y="2235"/>
                    <a:pt x="6024" y="327"/>
                    <a:pt x="5974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9"/>
            <p:cNvSpPr/>
            <p:nvPr/>
          </p:nvSpPr>
          <p:spPr>
            <a:xfrm>
              <a:off x="5078088" y="4078094"/>
              <a:ext cx="252068" cy="230026"/>
            </a:xfrm>
            <a:custGeom>
              <a:avLst/>
              <a:gdLst/>
              <a:ahLst/>
              <a:cxnLst/>
              <a:rect l="l" t="t" r="r" b="b"/>
              <a:pathLst>
                <a:path w="10944" h="9987" extrusionOk="0">
                  <a:moveTo>
                    <a:pt x="8484" y="0"/>
                  </a:moveTo>
                  <a:cubicBezTo>
                    <a:pt x="8384" y="226"/>
                    <a:pt x="8233" y="402"/>
                    <a:pt x="8032" y="527"/>
                  </a:cubicBezTo>
                  <a:cubicBezTo>
                    <a:pt x="8058" y="603"/>
                    <a:pt x="8108" y="703"/>
                    <a:pt x="8133" y="778"/>
                  </a:cubicBezTo>
                  <a:cubicBezTo>
                    <a:pt x="8359" y="1280"/>
                    <a:pt x="8509" y="1807"/>
                    <a:pt x="8585" y="2360"/>
                  </a:cubicBezTo>
                  <a:cubicBezTo>
                    <a:pt x="8409" y="2861"/>
                    <a:pt x="8108" y="3338"/>
                    <a:pt x="7731" y="3740"/>
                  </a:cubicBezTo>
                  <a:cubicBezTo>
                    <a:pt x="6276" y="5271"/>
                    <a:pt x="3891" y="5798"/>
                    <a:pt x="3891" y="5798"/>
                  </a:cubicBezTo>
                  <a:cubicBezTo>
                    <a:pt x="3615" y="5647"/>
                    <a:pt x="3339" y="5522"/>
                    <a:pt x="3038" y="5422"/>
                  </a:cubicBezTo>
                  <a:cubicBezTo>
                    <a:pt x="2950" y="5384"/>
                    <a:pt x="2850" y="5365"/>
                    <a:pt x="2749" y="5365"/>
                  </a:cubicBezTo>
                  <a:cubicBezTo>
                    <a:pt x="2649" y="5365"/>
                    <a:pt x="2548" y="5384"/>
                    <a:pt x="2461" y="5422"/>
                  </a:cubicBezTo>
                  <a:cubicBezTo>
                    <a:pt x="1984" y="5773"/>
                    <a:pt x="2636" y="6350"/>
                    <a:pt x="2737" y="6426"/>
                  </a:cubicBezTo>
                  <a:cubicBezTo>
                    <a:pt x="2619" y="6386"/>
                    <a:pt x="1706" y="5919"/>
                    <a:pt x="1144" y="5919"/>
                  </a:cubicBezTo>
                  <a:cubicBezTo>
                    <a:pt x="986" y="5919"/>
                    <a:pt x="856" y="5956"/>
                    <a:pt x="779" y="6049"/>
                  </a:cubicBezTo>
                  <a:cubicBezTo>
                    <a:pt x="528" y="6375"/>
                    <a:pt x="1356" y="7028"/>
                    <a:pt x="1632" y="7229"/>
                  </a:cubicBezTo>
                  <a:cubicBezTo>
                    <a:pt x="1385" y="7070"/>
                    <a:pt x="740" y="6662"/>
                    <a:pt x="336" y="6662"/>
                  </a:cubicBezTo>
                  <a:cubicBezTo>
                    <a:pt x="165" y="6662"/>
                    <a:pt x="38" y="6734"/>
                    <a:pt x="1" y="6927"/>
                  </a:cubicBezTo>
                  <a:cubicBezTo>
                    <a:pt x="1" y="6927"/>
                    <a:pt x="1" y="6953"/>
                    <a:pt x="1" y="6978"/>
                  </a:cubicBezTo>
                  <a:cubicBezTo>
                    <a:pt x="1" y="7379"/>
                    <a:pt x="679" y="7831"/>
                    <a:pt x="1030" y="8057"/>
                  </a:cubicBezTo>
                  <a:cubicBezTo>
                    <a:pt x="847" y="7955"/>
                    <a:pt x="548" y="7804"/>
                    <a:pt x="348" y="7804"/>
                  </a:cubicBezTo>
                  <a:cubicBezTo>
                    <a:pt x="301" y="7804"/>
                    <a:pt x="260" y="7812"/>
                    <a:pt x="227" y="7831"/>
                  </a:cubicBezTo>
                  <a:cubicBezTo>
                    <a:pt x="151" y="7881"/>
                    <a:pt x="126" y="8007"/>
                    <a:pt x="177" y="8233"/>
                  </a:cubicBezTo>
                  <a:cubicBezTo>
                    <a:pt x="425" y="9109"/>
                    <a:pt x="2276" y="9986"/>
                    <a:pt x="4436" y="9986"/>
                  </a:cubicBezTo>
                  <a:cubicBezTo>
                    <a:pt x="5553" y="9986"/>
                    <a:pt x="6753" y="9752"/>
                    <a:pt x="7857" y="9161"/>
                  </a:cubicBezTo>
                  <a:cubicBezTo>
                    <a:pt x="7982" y="9086"/>
                    <a:pt x="8108" y="9011"/>
                    <a:pt x="8258" y="8935"/>
                  </a:cubicBezTo>
                  <a:cubicBezTo>
                    <a:pt x="10944" y="7229"/>
                    <a:pt x="10793" y="2711"/>
                    <a:pt x="8534" y="25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9"/>
            <p:cNvSpPr/>
            <p:nvPr/>
          </p:nvSpPr>
          <p:spPr>
            <a:xfrm>
              <a:off x="4569370" y="3563018"/>
              <a:ext cx="677547" cy="471890"/>
            </a:xfrm>
            <a:custGeom>
              <a:avLst/>
              <a:gdLst/>
              <a:ahLst/>
              <a:cxnLst/>
              <a:rect l="l" t="t" r="r" b="b"/>
              <a:pathLst>
                <a:path w="29417" h="20488" extrusionOk="0">
                  <a:moveTo>
                    <a:pt x="25702" y="0"/>
                  </a:moveTo>
                  <a:cubicBezTo>
                    <a:pt x="25100" y="226"/>
                    <a:pt x="24472" y="402"/>
                    <a:pt x="23820" y="527"/>
                  </a:cubicBezTo>
                  <a:cubicBezTo>
                    <a:pt x="22434" y="815"/>
                    <a:pt x="21051" y="920"/>
                    <a:pt x="19710" y="920"/>
                  </a:cubicBezTo>
                  <a:cubicBezTo>
                    <a:pt x="16048" y="920"/>
                    <a:pt x="12698" y="136"/>
                    <a:pt x="10450" y="136"/>
                  </a:cubicBezTo>
                  <a:cubicBezTo>
                    <a:pt x="9422" y="136"/>
                    <a:pt x="8624" y="300"/>
                    <a:pt x="8133" y="778"/>
                  </a:cubicBezTo>
                  <a:cubicBezTo>
                    <a:pt x="8133" y="778"/>
                    <a:pt x="9137" y="6225"/>
                    <a:pt x="5774" y="9312"/>
                  </a:cubicBezTo>
                  <a:lnTo>
                    <a:pt x="5723" y="9337"/>
                  </a:lnTo>
                  <a:cubicBezTo>
                    <a:pt x="5221" y="8785"/>
                    <a:pt x="4494" y="8484"/>
                    <a:pt x="3741" y="8484"/>
                  </a:cubicBezTo>
                  <a:cubicBezTo>
                    <a:pt x="3565" y="8484"/>
                    <a:pt x="3389" y="8509"/>
                    <a:pt x="3214" y="8509"/>
                  </a:cubicBezTo>
                  <a:cubicBezTo>
                    <a:pt x="854" y="8760"/>
                    <a:pt x="1" y="13528"/>
                    <a:pt x="2360" y="14959"/>
                  </a:cubicBezTo>
                  <a:cubicBezTo>
                    <a:pt x="2912" y="15299"/>
                    <a:pt x="3536" y="15471"/>
                    <a:pt x="4164" y="15471"/>
                  </a:cubicBezTo>
                  <a:cubicBezTo>
                    <a:pt x="4650" y="15471"/>
                    <a:pt x="5138" y="15368"/>
                    <a:pt x="5598" y="15160"/>
                  </a:cubicBezTo>
                  <a:cubicBezTo>
                    <a:pt x="6426" y="16264"/>
                    <a:pt x="7480" y="17218"/>
                    <a:pt x="8660" y="17971"/>
                  </a:cubicBezTo>
                  <a:cubicBezTo>
                    <a:pt x="9087" y="18247"/>
                    <a:pt x="9513" y="18498"/>
                    <a:pt x="9965" y="18749"/>
                  </a:cubicBezTo>
                  <a:lnTo>
                    <a:pt x="10191" y="18799"/>
                  </a:lnTo>
                  <a:cubicBezTo>
                    <a:pt x="10542" y="18925"/>
                    <a:pt x="10894" y="19100"/>
                    <a:pt x="11220" y="19326"/>
                  </a:cubicBezTo>
                  <a:cubicBezTo>
                    <a:pt x="12299" y="19753"/>
                    <a:pt x="13404" y="20079"/>
                    <a:pt x="14558" y="20255"/>
                  </a:cubicBezTo>
                  <a:cubicBezTo>
                    <a:pt x="14634" y="20280"/>
                    <a:pt x="14759" y="20305"/>
                    <a:pt x="14859" y="20330"/>
                  </a:cubicBezTo>
                  <a:cubicBezTo>
                    <a:pt x="15623" y="20435"/>
                    <a:pt x="16395" y="20487"/>
                    <a:pt x="17167" y="20487"/>
                  </a:cubicBezTo>
                  <a:cubicBezTo>
                    <a:pt x="18247" y="20487"/>
                    <a:pt x="19327" y="20385"/>
                    <a:pt x="20381" y="20180"/>
                  </a:cubicBezTo>
                  <a:cubicBezTo>
                    <a:pt x="21862" y="19929"/>
                    <a:pt x="23293" y="19452"/>
                    <a:pt x="24648" y="18774"/>
                  </a:cubicBezTo>
                  <a:cubicBezTo>
                    <a:pt x="26731" y="17720"/>
                    <a:pt x="28262" y="16239"/>
                    <a:pt x="28614" y="14633"/>
                  </a:cubicBezTo>
                  <a:cubicBezTo>
                    <a:pt x="29417" y="10968"/>
                    <a:pt x="27585" y="8760"/>
                    <a:pt x="27585" y="8760"/>
                  </a:cubicBezTo>
                  <a:cubicBezTo>
                    <a:pt x="27585" y="8760"/>
                    <a:pt x="27559" y="8208"/>
                    <a:pt x="27484" y="7379"/>
                  </a:cubicBezTo>
                  <a:cubicBezTo>
                    <a:pt x="27334" y="5120"/>
                    <a:pt x="26857" y="703"/>
                    <a:pt x="25702" y="25"/>
                  </a:cubicBezTo>
                  <a:lnTo>
                    <a:pt x="25702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9"/>
            <p:cNvSpPr/>
            <p:nvPr/>
          </p:nvSpPr>
          <p:spPr>
            <a:xfrm>
              <a:off x="4674582" y="4345202"/>
              <a:ext cx="43969" cy="71677"/>
            </a:xfrm>
            <a:custGeom>
              <a:avLst/>
              <a:gdLst/>
              <a:ahLst/>
              <a:cxnLst/>
              <a:rect l="l" t="t" r="r" b="b"/>
              <a:pathLst>
                <a:path w="1909" h="3112" extrusionOk="0">
                  <a:moveTo>
                    <a:pt x="385" y="0"/>
                  </a:moveTo>
                  <a:cubicBezTo>
                    <a:pt x="359" y="0"/>
                    <a:pt x="339" y="8"/>
                    <a:pt x="327" y="24"/>
                  </a:cubicBezTo>
                  <a:cubicBezTo>
                    <a:pt x="327" y="24"/>
                    <a:pt x="1" y="2157"/>
                    <a:pt x="1005" y="2860"/>
                  </a:cubicBezTo>
                  <a:lnTo>
                    <a:pt x="1908" y="3111"/>
                  </a:lnTo>
                  <a:cubicBezTo>
                    <a:pt x="1833" y="2408"/>
                    <a:pt x="1808" y="1680"/>
                    <a:pt x="1808" y="978"/>
                  </a:cubicBezTo>
                  <a:cubicBezTo>
                    <a:pt x="1808" y="978"/>
                    <a:pt x="682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9"/>
            <p:cNvSpPr/>
            <p:nvPr/>
          </p:nvSpPr>
          <p:spPr>
            <a:xfrm>
              <a:off x="4684993" y="4240519"/>
              <a:ext cx="210448" cy="204460"/>
            </a:xfrm>
            <a:custGeom>
              <a:avLst/>
              <a:gdLst/>
              <a:ahLst/>
              <a:cxnLst/>
              <a:rect l="l" t="t" r="r" b="b"/>
              <a:pathLst>
                <a:path w="9137" h="8877" extrusionOk="0">
                  <a:moveTo>
                    <a:pt x="9137" y="1"/>
                  </a:moveTo>
                  <a:lnTo>
                    <a:pt x="5849" y="980"/>
                  </a:lnTo>
                  <a:cubicBezTo>
                    <a:pt x="5849" y="980"/>
                    <a:pt x="5114" y="7302"/>
                    <a:pt x="1866" y="7302"/>
                  </a:cubicBezTo>
                  <a:cubicBezTo>
                    <a:pt x="1319" y="7302"/>
                    <a:pt x="700" y="7122"/>
                    <a:pt x="1" y="6702"/>
                  </a:cubicBezTo>
                  <a:lnTo>
                    <a:pt x="1" y="6702"/>
                  </a:lnTo>
                  <a:cubicBezTo>
                    <a:pt x="1" y="6703"/>
                    <a:pt x="522" y="8877"/>
                    <a:pt x="3024" y="8877"/>
                  </a:cubicBezTo>
                  <a:cubicBezTo>
                    <a:pt x="3479" y="8877"/>
                    <a:pt x="3999" y="8805"/>
                    <a:pt x="4594" y="8635"/>
                  </a:cubicBezTo>
                  <a:cubicBezTo>
                    <a:pt x="9137" y="7330"/>
                    <a:pt x="9137" y="1"/>
                    <a:pt x="9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9"/>
            <p:cNvSpPr/>
            <p:nvPr/>
          </p:nvSpPr>
          <p:spPr>
            <a:xfrm>
              <a:off x="4641646" y="4136666"/>
              <a:ext cx="280259" cy="223392"/>
            </a:xfrm>
            <a:custGeom>
              <a:avLst/>
              <a:gdLst/>
              <a:ahLst/>
              <a:cxnLst/>
              <a:rect l="l" t="t" r="r" b="b"/>
              <a:pathLst>
                <a:path w="12168" h="9699" extrusionOk="0">
                  <a:moveTo>
                    <a:pt x="9906" y="1"/>
                  </a:moveTo>
                  <a:cubicBezTo>
                    <a:pt x="9308" y="1"/>
                    <a:pt x="8609" y="1172"/>
                    <a:pt x="8609" y="1172"/>
                  </a:cubicBezTo>
                  <a:cubicBezTo>
                    <a:pt x="8766" y="521"/>
                    <a:pt x="8421" y="231"/>
                    <a:pt x="8149" y="231"/>
                  </a:cubicBezTo>
                  <a:cubicBezTo>
                    <a:pt x="8117" y="231"/>
                    <a:pt x="8086" y="235"/>
                    <a:pt x="8057" y="243"/>
                  </a:cubicBezTo>
                  <a:cubicBezTo>
                    <a:pt x="7856" y="293"/>
                    <a:pt x="7756" y="494"/>
                    <a:pt x="7655" y="770"/>
                  </a:cubicBezTo>
                  <a:cubicBezTo>
                    <a:pt x="7505" y="1247"/>
                    <a:pt x="7354" y="1674"/>
                    <a:pt x="7128" y="2126"/>
                  </a:cubicBezTo>
                  <a:cubicBezTo>
                    <a:pt x="6702" y="2728"/>
                    <a:pt x="6200" y="3255"/>
                    <a:pt x="5622" y="3732"/>
                  </a:cubicBezTo>
                  <a:lnTo>
                    <a:pt x="5622" y="3581"/>
                  </a:lnTo>
                  <a:cubicBezTo>
                    <a:pt x="5491" y="3585"/>
                    <a:pt x="5360" y="3588"/>
                    <a:pt x="5229" y="3588"/>
                  </a:cubicBezTo>
                  <a:cubicBezTo>
                    <a:pt x="3779" y="3588"/>
                    <a:pt x="2337" y="3333"/>
                    <a:pt x="979" y="2803"/>
                  </a:cubicBezTo>
                  <a:lnTo>
                    <a:pt x="929" y="2853"/>
                  </a:lnTo>
                  <a:cubicBezTo>
                    <a:pt x="929" y="2853"/>
                    <a:pt x="0" y="8626"/>
                    <a:pt x="3665" y="9555"/>
                  </a:cubicBezTo>
                  <a:cubicBezTo>
                    <a:pt x="3891" y="9605"/>
                    <a:pt x="4091" y="9655"/>
                    <a:pt x="4292" y="9680"/>
                  </a:cubicBezTo>
                  <a:cubicBezTo>
                    <a:pt x="4422" y="9693"/>
                    <a:pt x="4551" y="9699"/>
                    <a:pt x="4679" y="9699"/>
                  </a:cubicBezTo>
                  <a:cubicBezTo>
                    <a:pt x="8910" y="9699"/>
                    <a:pt x="12167" y="3057"/>
                    <a:pt x="11972" y="2326"/>
                  </a:cubicBezTo>
                  <a:cubicBezTo>
                    <a:pt x="11843" y="1857"/>
                    <a:pt x="11630" y="1774"/>
                    <a:pt x="11495" y="1774"/>
                  </a:cubicBezTo>
                  <a:cubicBezTo>
                    <a:pt x="11421" y="1774"/>
                    <a:pt x="11370" y="1799"/>
                    <a:pt x="11370" y="1799"/>
                  </a:cubicBezTo>
                  <a:lnTo>
                    <a:pt x="11345" y="1799"/>
                  </a:lnTo>
                  <a:cubicBezTo>
                    <a:pt x="11420" y="1498"/>
                    <a:pt x="11395" y="1172"/>
                    <a:pt x="11219" y="896"/>
                  </a:cubicBezTo>
                  <a:cubicBezTo>
                    <a:pt x="11169" y="820"/>
                    <a:pt x="11094" y="770"/>
                    <a:pt x="11019" y="720"/>
                  </a:cubicBezTo>
                  <a:cubicBezTo>
                    <a:pt x="10943" y="692"/>
                    <a:pt x="10865" y="678"/>
                    <a:pt x="10786" y="678"/>
                  </a:cubicBezTo>
                  <a:cubicBezTo>
                    <a:pt x="10655" y="678"/>
                    <a:pt x="10526" y="717"/>
                    <a:pt x="10416" y="795"/>
                  </a:cubicBezTo>
                  <a:cubicBezTo>
                    <a:pt x="10441" y="494"/>
                    <a:pt x="10341" y="218"/>
                    <a:pt x="10090" y="42"/>
                  </a:cubicBezTo>
                  <a:cubicBezTo>
                    <a:pt x="10030" y="14"/>
                    <a:pt x="9968" y="1"/>
                    <a:pt x="9906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9"/>
            <p:cNvSpPr/>
            <p:nvPr/>
          </p:nvSpPr>
          <p:spPr>
            <a:xfrm>
              <a:off x="4764777" y="4134731"/>
              <a:ext cx="117949" cy="92383"/>
            </a:xfrm>
            <a:custGeom>
              <a:avLst/>
              <a:gdLst/>
              <a:ahLst/>
              <a:cxnLst/>
              <a:rect l="l" t="t" r="r" b="b"/>
              <a:pathLst>
                <a:path w="5121" h="4011" extrusionOk="0">
                  <a:moveTo>
                    <a:pt x="4493" y="1"/>
                  </a:moveTo>
                  <a:cubicBezTo>
                    <a:pt x="4393" y="1"/>
                    <a:pt x="4317" y="26"/>
                    <a:pt x="4242" y="51"/>
                  </a:cubicBezTo>
                  <a:cubicBezTo>
                    <a:pt x="4167" y="101"/>
                    <a:pt x="4091" y="126"/>
                    <a:pt x="4041" y="177"/>
                  </a:cubicBezTo>
                  <a:cubicBezTo>
                    <a:pt x="3916" y="277"/>
                    <a:pt x="3790" y="377"/>
                    <a:pt x="3690" y="478"/>
                  </a:cubicBezTo>
                  <a:cubicBezTo>
                    <a:pt x="3601" y="578"/>
                    <a:pt x="3511" y="679"/>
                    <a:pt x="3426" y="781"/>
                  </a:cubicBezTo>
                  <a:lnTo>
                    <a:pt x="3426" y="781"/>
                  </a:lnTo>
                  <a:cubicBezTo>
                    <a:pt x="3417" y="742"/>
                    <a:pt x="3403" y="707"/>
                    <a:pt x="3389" y="679"/>
                  </a:cubicBezTo>
                  <a:lnTo>
                    <a:pt x="3364" y="553"/>
                  </a:lnTo>
                  <a:lnTo>
                    <a:pt x="3313" y="478"/>
                  </a:lnTo>
                  <a:cubicBezTo>
                    <a:pt x="3213" y="327"/>
                    <a:pt x="3087" y="227"/>
                    <a:pt x="2937" y="177"/>
                  </a:cubicBezTo>
                  <a:cubicBezTo>
                    <a:pt x="2887" y="177"/>
                    <a:pt x="2836" y="152"/>
                    <a:pt x="2786" y="152"/>
                  </a:cubicBezTo>
                  <a:lnTo>
                    <a:pt x="2686" y="152"/>
                  </a:lnTo>
                  <a:cubicBezTo>
                    <a:pt x="2611" y="177"/>
                    <a:pt x="2510" y="202"/>
                    <a:pt x="2435" y="277"/>
                  </a:cubicBezTo>
                  <a:cubicBezTo>
                    <a:pt x="2335" y="377"/>
                    <a:pt x="2259" y="503"/>
                    <a:pt x="2209" y="653"/>
                  </a:cubicBezTo>
                  <a:cubicBezTo>
                    <a:pt x="2159" y="779"/>
                    <a:pt x="2109" y="879"/>
                    <a:pt x="2084" y="1005"/>
                  </a:cubicBezTo>
                  <a:lnTo>
                    <a:pt x="1958" y="1356"/>
                  </a:lnTo>
                  <a:cubicBezTo>
                    <a:pt x="1933" y="1482"/>
                    <a:pt x="1883" y="1582"/>
                    <a:pt x="1858" y="1683"/>
                  </a:cubicBezTo>
                  <a:cubicBezTo>
                    <a:pt x="1807" y="1808"/>
                    <a:pt x="1757" y="1908"/>
                    <a:pt x="1707" y="2034"/>
                  </a:cubicBezTo>
                  <a:lnTo>
                    <a:pt x="1657" y="2109"/>
                  </a:lnTo>
                  <a:lnTo>
                    <a:pt x="1657" y="2134"/>
                  </a:lnTo>
                  <a:lnTo>
                    <a:pt x="1632" y="2159"/>
                  </a:lnTo>
                  <a:lnTo>
                    <a:pt x="1531" y="2310"/>
                  </a:lnTo>
                  <a:cubicBezTo>
                    <a:pt x="1456" y="2410"/>
                    <a:pt x="1406" y="2511"/>
                    <a:pt x="1331" y="2611"/>
                  </a:cubicBezTo>
                  <a:lnTo>
                    <a:pt x="1080" y="2887"/>
                  </a:lnTo>
                  <a:cubicBezTo>
                    <a:pt x="929" y="3063"/>
                    <a:pt x="753" y="3239"/>
                    <a:pt x="578" y="3414"/>
                  </a:cubicBezTo>
                  <a:cubicBezTo>
                    <a:pt x="402" y="3590"/>
                    <a:pt x="226" y="3741"/>
                    <a:pt x="51" y="3916"/>
                  </a:cubicBezTo>
                  <a:cubicBezTo>
                    <a:pt x="25" y="3941"/>
                    <a:pt x="0" y="3967"/>
                    <a:pt x="25" y="3992"/>
                  </a:cubicBezTo>
                  <a:cubicBezTo>
                    <a:pt x="38" y="4004"/>
                    <a:pt x="51" y="4010"/>
                    <a:pt x="63" y="4010"/>
                  </a:cubicBezTo>
                  <a:cubicBezTo>
                    <a:pt x="76" y="4010"/>
                    <a:pt x="88" y="4004"/>
                    <a:pt x="101" y="3992"/>
                  </a:cubicBezTo>
                  <a:cubicBezTo>
                    <a:pt x="201" y="3941"/>
                    <a:pt x="327" y="3866"/>
                    <a:pt x="402" y="3766"/>
                  </a:cubicBezTo>
                  <a:lnTo>
                    <a:pt x="703" y="3540"/>
                  </a:lnTo>
                  <a:cubicBezTo>
                    <a:pt x="879" y="3364"/>
                    <a:pt x="1080" y="3214"/>
                    <a:pt x="1255" y="3038"/>
                  </a:cubicBezTo>
                  <a:lnTo>
                    <a:pt x="1506" y="2762"/>
                  </a:lnTo>
                  <a:cubicBezTo>
                    <a:pt x="1607" y="2661"/>
                    <a:pt x="1682" y="2561"/>
                    <a:pt x="1757" y="2461"/>
                  </a:cubicBezTo>
                  <a:lnTo>
                    <a:pt x="1858" y="2285"/>
                  </a:lnTo>
                  <a:lnTo>
                    <a:pt x="1883" y="2260"/>
                  </a:lnTo>
                  <a:lnTo>
                    <a:pt x="1883" y="2235"/>
                  </a:lnTo>
                  <a:lnTo>
                    <a:pt x="1933" y="2159"/>
                  </a:lnTo>
                  <a:cubicBezTo>
                    <a:pt x="1983" y="2034"/>
                    <a:pt x="2058" y="1934"/>
                    <a:pt x="2109" y="1808"/>
                  </a:cubicBezTo>
                  <a:cubicBezTo>
                    <a:pt x="2134" y="1708"/>
                    <a:pt x="2209" y="1582"/>
                    <a:pt x="2234" y="1457"/>
                  </a:cubicBezTo>
                  <a:lnTo>
                    <a:pt x="2360" y="1105"/>
                  </a:lnTo>
                  <a:cubicBezTo>
                    <a:pt x="2410" y="879"/>
                    <a:pt x="2485" y="679"/>
                    <a:pt x="2636" y="528"/>
                  </a:cubicBezTo>
                  <a:cubicBezTo>
                    <a:pt x="2636" y="478"/>
                    <a:pt x="2686" y="503"/>
                    <a:pt x="2686" y="478"/>
                  </a:cubicBezTo>
                  <a:lnTo>
                    <a:pt x="2836" y="478"/>
                  </a:lnTo>
                  <a:cubicBezTo>
                    <a:pt x="2912" y="503"/>
                    <a:pt x="2987" y="553"/>
                    <a:pt x="3037" y="628"/>
                  </a:cubicBezTo>
                  <a:lnTo>
                    <a:pt x="3087" y="679"/>
                  </a:lnTo>
                  <a:lnTo>
                    <a:pt x="3087" y="754"/>
                  </a:lnTo>
                  <a:cubicBezTo>
                    <a:pt x="3113" y="804"/>
                    <a:pt x="3138" y="854"/>
                    <a:pt x="3138" y="904"/>
                  </a:cubicBezTo>
                  <a:cubicBezTo>
                    <a:pt x="3138" y="1005"/>
                    <a:pt x="3138" y="1105"/>
                    <a:pt x="3113" y="1206"/>
                  </a:cubicBezTo>
                  <a:lnTo>
                    <a:pt x="3113" y="1231"/>
                  </a:lnTo>
                  <a:cubicBezTo>
                    <a:pt x="3096" y="1328"/>
                    <a:pt x="3175" y="1395"/>
                    <a:pt x="3253" y="1395"/>
                  </a:cubicBezTo>
                  <a:cubicBezTo>
                    <a:pt x="3295" y="1395"/>
                    <a:pt x="3337" y="1375"/>
                    <a:pt x="3364" y="1331"/>
                  </a:cubicBezTo>
                  <a:cubicBezTo>
                    <a:pt x="3371" y="1319"/>
                    <a:pt x="3379" y="1306"/>
                    <a:pt x="3386" y="1294"/>
                  </a:cubicBezTo>
                  <a:lnTo>
                    <a:pt x="3386" y="1294"/>
                  </a:lnTo>
                  <a:lnTo>
                    <a:pt x="3414" y="1306"/>
                  </a:lnTo>
                  <a:cubicBezTo>
                    <a:pt x="3418" y="1281"/>
                    <a:pt x="3421" y="1257"/>
                    <a:pt x="3424" y="1233"/>
                  </a:cubicBezTo>
                  <a:lnTo>
                    <a:pt x="3424" y="1233"/>
                  </a:lnTo>
                  <a:cubicBezTo>
                    <a:pt x="3560" y="1021"/>
                    <a:pt x="3713" y="828"/>
                    <a:pt x="3866" y="653"/>
                  </a:cubicBezTo>
                  <a:cubicBezTo>
                    <a:pt x="3966" y="528"/>
                    <a:pt x="4066" y="453"/>
                    <a:pt x="4167" y="352"/>
                  </a:cubicBezTo>
                  <a:cubicBezTo>
                    <a:pt x="4217" y="327"/>
                    <a:pt x="4267" y="277"/>
                    <a:pt x="4317" y="252"/>
                  </a:cubicBezTo>
                  <a:cubicBezTo>
                    <a:pt x="4393" y="227"/>
                    <a:pt x="4443" y="202"/>
                    <a:pt x="4493" y="202"/>
                  </a:cubicBezTo>
                  <a:lnTo>
                    <a:pt x="4593" y="202"/>
                  </a:lnTo>
                  <a:cubicBezTo>
                    <a:pt x="4618" y="227"/>
                    <a:pt x="4669" y="227"/>
                    <a:pt x="4669" y="227"/>
                  </a:cubicBezTo>
                  <a:lnTo>
                    <a:pt x="4694" y="227"/>
                  </a:lnTo>
                  <a:lnTo>
                    <a:pt x="4744" y="252"/>
                  </a:lnTo>
                  <a:cubicBezTo>
                    <a:pt x="4769" y="277"/>
                    <a:pt x="4769" y="302"/>
                    <a:pt x="4794" y="302"/>
                  </a:cubicBezTo>
                  <a:cubicBezTo>
                    <a:pt x="4819" y="352"/>
                    <a:pt x="4869" y="402"/>
                    <a:pt x="4895" y="478"/>
                  </a:cubicBezTo>
                  <a:cubicBezTo>
                    <a:pt x="4920" y="528"/>
                    <a:pt x="4920" y="603"/>
                    <a:pt x="4945" y="653"/>
                  </a:cubicBezTo>
                  <a:cubicBezTo>
                    <a:pt x="4945" y="729"/>
                    <a:pt x="4970" y="779"/>
                    <a:pt x="4970" y="854"/>
                  </a:cubicBezTo>
                  <a:cubicBezTo>
                    <a:pt x="4970" y="930"/>
                    <a:pt x="4970" y="1005"/>
                    <a:pt x="4970" y="1080"/>
                  </a:cubicBezTo>
                  <a:cubicBezTo>
                    <a:pt x="4970" y="1130"/>
                    <a:pt x="4945" y="1206"/>
                    <a:pt x="4920" y="1281"/>
                  </a:cubicBezTo>
                  <a:cubicBezTo>
                    <a:pt x="4920" y="1331"/>
                    <a:pt x="4895" y="1406"/>
                    <a:pt x="4869" y="1482"/>
                  </a:cubicBezTo>
                  <a:cubicBezTo>
                    <a:pt x="4844" y="1482"/>
                    <a:pt x="4869" y="1507"/>
                    <a:pt x="4895" y="1532"/>
                  </a:cubicBezTo>
                  <a:cubicBezTo>
                    <a:pt x="4895" y="1532"/>
                    <a:pt x="4920" y="1532"/>
                    <a:pt x="4945" y="1507"/>
                  </a:cubicBezTo>
                  <a:cubicBezTo>
                    <a:pt x="4970" y="1432"/>
                    <a:pt x="4995" y="1381"/>
                    <a:pt x="5020" y="1306"/>
                  </a:cubicBezTo>
                  <a:cubicBezTo>
                    <a:pt x="5070" y="1231"/>
                    <a:pt x="5070" y="1155"/>
                    <a:pt x="5095" y="1080"/>
                  </a:cubicBezTo>
                  <a:cubicBezTo>
                    <a:pt x="5120" y="1005"/>
                    <a:pt x="5120" y="930"/>
                    <a:pt x="5120" y="854"/>
                  </a:cubicBezTo>
                  <a:cubicBezTo>
                    <a:pt x="5120" y="779"/>
                    <a:pt x="5120" y="704"/>
                    <a:pt x="5120" y="628"/>
                  </a:cubicBezTo>
                  <a:cubicBezTo>
                    <a:pt x="5120" y="453"/>
                    <a:pt x="5070" y="302"/>
                    <a:pt x="4970" y="177"/>
                  </a:cubicBezTo>
                  <a:cubicBezTo>
                    <a:pt x="4920" y="152"/>
                    <a:pt x="4895" y="101"/>
                    <a:pt x="4869" y="76"/>
                  </a:cubicBezTo>
                  <a:lnTo>
                    <a:pt x="4819" y="51"/>
                  </a:lnTo>
                  <a:lnTo>
                    <a:pt x="4794" y="26"/>
                  </a:lnTo>
                  <a:lnTo>
                    <a:pt x="4744" y="26"/>
                  </a:lnTo>
                  <a:cubicBezTo>
                    <a:pt x="4719" y="26"/>
                    <a:pt x="4669" y="1"/>
                    <a:pt x="461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9"/>
            <p:cNvSpPr/>
            <p:nvPr/>
          </p:nvSpPr>
          <p:spPr>
            <a:xfrm>
              <a:off x="4880562" y="4148620"/>
              <a:ext cx="27017" cy="41643"/>
            </a:xfrm>
            <a:custGeom>
              <a:avLst/>
              <a:gdLst/>
              <a:ahLst/>
              <a:cxnLst/>
              <a:rect l="l" t="t" r="r" b="b"/>
              <a:pathLst>
                <a:path w="1173" h="1808" extrusionOk="0">
                  <a:moveTo>
                    <a:pt x="420" y="0"/>
                  </a:moveTo>
                  <a:cubicBezTo>
                    <a:pt x="294" y="25"/>
                    <a:pt x="194" y="76"/>
                    <a:pt x="119" y="126"/>
                  </a:cubicBezTo>
                  <a:cubicBezTo>
                    <a:pt x="93" y="151"/>
                    <a:pt x="68" y="176"/>
                    <a:pt x="43" y="201"/>
                  </a:cubicBezTo>
                  <a:cubicBezTo>
                    <a:pt x="0" y="223"/>
                    <a:pt x="31" y="281"/>
                    <a:pt x="73" y="281"/>
                  </a:cubicBezTo>
                  <a:cubicBezTo>
                    <a:pt x="79" y="281"/>
                    <a:pt x="86" y="280"/>
                    <a:pt x="93" y="276"/>
                  </a:cubicBezTo>
                  <a:cubicBezTo>
                    <a:pt x="119" y="276"/>
                    <a:pt x="144" y="251"/>
                    <a:pt x="194" y="251"/>
                  </a:cubicBezTo>
                  <a:lnTo>
                    <a:pt x="420" y="251"/>
                  </a:lnTo>
                  <a:cubicBezTo>
                    <a:pt x="470" y="251"/>
                    <a:pt x="520" y="276"/>
                    <a:pt x="545" y="301"/>
                  </a:cubicBezTo>
                  <a:cubicBezTo>
                    <a:pt x="570" y="301"/>
                    <a:pt x="621" y="327"/>
                    <a:pt x="621" y="327"/>
                  </a:cubicBezTo>
                  <a:lnTo>
                    <a:pt x="696" y="377"/>
                  </a:lnTo>
                  <a:lnTo>
                    <a:pt x="721" y="452"/>
                  </a:lnTo>
                  <a:lnTo>
                    <a:pt x="746" y="502"/>
                  </a:lnTo>
                  <a:cubicBezTo>
                    <a:pt x="796" y="552"/>
                    <a:pt x="796" y="603"/>
                    <a:pt x="821" y="653"/>
                  </a:cubicBezTo>
                  <a:cubicBezTo>
                    <a:pt x="846" y="778"/>
                    <a:pt x="846" y="929"/>
                    <a:pt x="846" y="1054"/>
                  </a:cubicBezTo>
                  <a:cubicBezTo>
                    <a:pt x="846" y="1105"/>
                    <a:pt x="872" y="1180"/>
                    <a:pt x="846" y="1230"/>
                  </a:cubicBezTo>
                  <a:cubicBezTo>
                    <a:pt x="846" y="1305"/>
                    <a:pt x="846" y="1356"/>
                    <a:pt x="821" y="1406"/>
                  </a:cubicBezTo>
                  <a:cubicBezTo>
                    <a:pt x="821" y="1456"/>
                    <a:pt x="821" y="1531"/>
                    <a:pt x="821" y="1556"/>
                  </a:cubicBezTo>
                  <a:lnTo>
                    <a:pt x="771" y="1657"/>
                  </a:lnTo>
                  <a:cubicBezTo>
                    <a:pt x="771" y="1732"/>
                    <a:pt x="771" y="1757"/>
                    <a:pt x="771" y="1757"/>
                  </a:cubicBezTo>
                  <a:cubicBezTo>
                    <a:pt x="746" y="1782"/>
                    <a:pt x="771" y="1782"/>
                    <a:pt x="771" y="1807"/>
                  </a:cubicBezTo>
                  <a:lnTo>
                    <a:pt x="821" y="1807"/>
                  </a:lnTo>
                  <a:cubicBezTo>
                    <a:pt x="846" y="1782"/>
                    <a:pt x="872" y="1757"/>
                    <a:pt x="897" y="1707"/>
                  </a:cubicBezTo>
                  <a:cubicBezTo>
                    <a:pt x="947" y="1632"/>
                    <a:pt x="997" y="1556"/>
                    <a:pt x="1022" y="1456"/>
                  </a:cubicBezTo>
                  <a:cubicBezTo>
                    <a:pt x="1047" y="1406"/>
                    <a:pt x="1072" y="1356"/>
                    <a:pt x="1097" y="1280"/>
                  </a:cubicBezTo>
                  <a:cubicBezTo>
                    <a:pt x="1123" y="1205"/>
                    <a:pt x="1123" y="1155"/>
                    <a:pt x="1148" y="1080"/>
                  </a:cubicBezTo>
                  <a:cubicBezTo>
                    <a:pt x="1173" y="904"/>
                    <a:pt x="1173" y="753"/>
                    <a:pt x="1148" y="578"/>
                  </a:cubicBezTo>
                  <a:cubicBezTo>
                    <a:pt x="1123" y="502"/>
                    <a:pt x="1097" y="402"/>
                    <a:pt x="1047" y="327"/>
                  </a:cubicBezTo>
                  <a:lnTo>
                    <a:pt x="997" y="276"/>
                  </a:lnTo>
                  <a:cubicBezTo>
                    <a:pt x="997" y="251"/>
                    <a:pt x="972" y="251"/>
                    <a:pt x="947" y="226"/>
                  </a:cubicBezTo>
                  <a:cubicBezTo>
                    <a:pt x="922" y="201"/>
                    <a:pt x="897" y="151"/>
                    <a:pt x="846" y="126"/>
                  </a:cubicBezTo>
                  <a:lnTo>
                    <a:pt x="771" y="76"/>
                  </a:lnTo>
                  <a:cubicBezTo>
                    <a:pt x="721" y="50"/>
                    <a:pt x="671" y="50"/>
                    <a:pt x="646" y="25"/>
                  </a:cubicBezTo>
                  <a:cubicBezTo>
                    <a:pt x="570" y="0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9"/>
            <p:cNvSpPr/>
            <p:nvPr/>
          </p:nvSpPr>
          <p:spPr>
            <a:xfrm>
              <a:off x="5053236" y="4115660"/>
              <a:ext cx="69973" cy="8130"/>
            </a:xfrm>
            <a:custGeom>
              <a:avLst/>
              <a:gdLst/>
              <a:ahLst/>
              <a:cxnLst/>
              <a:rect l="l" t="t" r="r" b="b"/>
              <a:pathLst>
                <a:path w="3038" h="353" extrusionOk="0">
                  <a:moveTo>
                    <a:pt x="227" y="1"/>
                  </a:moveTo>
                  <a:cubicBezTo>
                    <a:pt x="1" y="1"/>
                    <a:pt x="1" y="327"/>
                    <a:pt x="227" y="327"/>
                  </a:cubicBezTo>
                  <a:lnTo>
                    <a:pt x="2837" y="352"/>
                  </a:lnTo>
                  <a:cubicBezTo>
                    <a:pt x="3038" y="352"/>
                    <a:pt x="3038" y="26"/>
                    <a:pt x="2837" y="2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9"/>
            <p:cNvSpPr/>
            <p:nvPr/>
          </p:nvSpPr>
          <p:spPr>
            <a:xfrm>
              <a:off x="5090825" y="4032375"/>
              <a:ext cx="42794" cy="52100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76" y="0"/>
                  </a:moveTo>
                  <a:cubicBezTo>
                    <a:pt x="146" y="0"/>
                    <a:pt x="120" y="8"/>
                    <a:pt x="100" y="28"/>
                  </a:cubicBezTo>
                  <a:cubicBezTo>
                    <a:pt x="25" y="78"/>
                    <a:pt x="0" y="178"/>
                    <a:pt x="75" y="253"/>
                  </a:cubicBezTo>
                  <a:lnTo>
                    <a:pt x="1531" y="2211"/>
                  </a:lnTo>
                  <a:cubicBezTo>
                    <a:pt x="1581" y="2236"/>
                    <a:pt x="1606" y="2261"/>
                    <a:pt x="1657" y="2261"/>
                  </a:cubicBezTo>
                  <a:cubicBezTo>
                    <a:pt x="1707" y="2261"/>
                    <a:pt x="1732" y="2261"/>
                    <a:pt x="1782" y="2236"/>
                  </a:cubicBezTo>
                  <a:cubicBezTo>
                    <a:pt x="1832" y="2186"/>
                    <a:pt x="1857" y="2086"/>
                    <a:pt x="1807" y="2035"/>
                  </a:cubicBezTo>
                  <a:lnTo>
                    <a:pt x="326" y="53"/>
                  </a:lnTo>
                  <a:cubicBezTo>
                    <a:pt x="280" y="22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9"/>
            <p:cNvSpPr/>
            <p:nvPr/>
          </p:nvSpPr>
          <p:spPr>
            <a:xfrm>
              <a:off x="5170011" y="4027768"/>
              <a:ext cx="38188" cy="54979"/>
            </a:xfrm>
            <a:custGeom>
              <a:avLst/>
              <a:gdLst/>
              <a:ahLst/>
              <a:cxnLst/>
              <a:rect l="l" t="t" r="r" b="b"/>
              <a:pathLst>
                <a:path w="1658" h="2387" extrusionOk="0">
                  <a:moveTo>
                    <a:pt x="1471" y="1"/>
                  </a:moveTo>
                  <a:cubicBezTo>
                    <a:pt x="1417" y="1"/>
                    <a:pt x="1363" y="28"/>
                    <a:pt x="1331" y="77"/>
                  </a:cubicBezTo>
                  <a:lnTo>
                    <a:pt x="51" y="2135"/>
                  </a:lnTo>
                  <a:cubicBezTo>
                    <a:pt x="1" y="2210"/>
                    <a:pt x="26" y="2311"/>
                    <a:pt x="101" y="2361"/>
                  </a:cubicBezTo>
                  <a:cubicBezTo>
                    <a:pt x="126" y="2386"/>
                    <a:pt x="151" y="2386"/>
                    <a:pt x="201" y="2386"/>
                  </a:cubicBezTo>
                  <a:cubicBezTo>
                    <a:pt x="252" y="2386"/>
                    <a:pt x="302" y="2361"/>
                    <a:pt x="327" y="2311"/>
                  </a:cubicBezTo>
                  <a:lnTo>
                    <a:pt x="1607" y="253"/>
                  </a:lnTo>
                  <a:cubicBezTo>
                    <a:pt x="1657" y="177"/>
                    <a:pt x="1632" y="77"/>
                    <a:pt x="1557" y="27"/>
                  </a:cubicBezTo>
                  <a:cubicBezTo>
                    <a:pt x="1530" y="9"/>
                    <a:pt x="1500" y="1"/>
                    <a:pt x="1471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9"/>
            <p:cNvSpPr/>
            <p:nvPr/>
          </p:nvSpPr>
          <p:spPr>
            <a:xfrm>
              <a:off x="5134748" y="4149633"/>
              <a:ext cx="16791" cy="53919"/>
            </a:xfrm>
            <a:custGeom>
              <a:avLst/>
              <a:gdLst/>
              <a:ahLst/>
              <a:cxnLst/>
              <a:rect l="l" t="t" r="r" b="b"/>
              <a:pathLst>
                <a:path w="729" h="2341" extrusionOk="0">
                  <a:moveTo>
                    <a:pt x="554" y="0"/>
                  </a:moveTo>
                  <a:cubicBezTo>
                    <a:pt x="478" y="0"/>
                    <a:pt x="423" y="49"/>
                    <a:pt x="402" y="132"/>
                  </a:cubicBezTo>
                  <a:lnTo>
                    <a:pt x="26" y="2065"/>
                  </a:lnTo>
                  <a:lnTo>
                    <a:pt x="26" y="2140"/>
                  </a:lnTo>
                  <a:cubicBezTo>
                    <a:pt x="1" y="2240"/>
                    <a:pt x="51" y="2316"/>
                    <a:pt x="151" y="2341"/>
                  </a:cubicBezTo>
                  <a:lnTo>
                    <a:pt x="176" y="2341"/>
                  </a:lnTo>
                  <a:cubicBezTo>
                    <a:pt x="252" y="2316"/>
                    <a:pt x="302" y="2265"/>
                    <a:pt x="327" y="2215"/>
                  </a:cubicBezTo>
                  <a:lnTo>
                    <a:pt x="728" y="182"/>
                  </a:lnTo>
                  <a:cubicBezTo>
                    <a:pt x="728" y="107"/>
                    <a:pt x="678" y="6"/>
                    <a:pt x="603" y="6"/>
                  </a:cubicBezTo>
                  <a:cubicBezTo>
                    <a:pt x="586" y="2"/>
                    <a:pt x="569" y="0"/>
                    <a:pt x="55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9"/>
            <p:cNvSpPr/>
            <p:nvPr/>
          </p:nvSpPr>
          <p:spPr>
            <a:xfrm>
              <a:off x="5189658" y="4117871"/>
              <a:ext cx="54380" cy="9374"/>
            </a:xfrm>
            <a:custGeom>
              <a:avLst/>
              <a:gdLst/>
              <a:ahLst/>
              <a:cxnLst/>
              <a:rect l="l" t="t" r="r" b="b"/>
              <a:pathLst>
                <a:path w="2361" h="407" extrusionOk="0">
                  <a:moveTo>
                    <a:pt x="138" y="0"/>
                  </a:moveTo>
                  <a:cubicBezTo>
                    <a:pt x="58" y="0"/>
                    <a:pt x="1" y="68"/>
                    <a:pt x="1" y="156"/>
                  </a:cubicBezTo>
                  <a:cubicBezTo>
                    <a:pt x="1" y="231"/>
                    <a:pt x="51" y="306"/>
                    <a:pt x="152" y="306"/>
                  </a:cubicBezTo>
                  <a:lnTo>
                    <a:pt x="2210" y="407"/>
                  </a:lnTo>
                  <a:cubicBezTo>
                    <a:pt x="2285" y="407"/>
                    <a:pt x="2360" y="331"/>
                    <a:pt x="2360" y="256"/>
                  </a:cubicBezTo>
                  <a:cubicBezTo>
                    <a:pt x="2360" y="156"/>
                    <a:pt x="2310" y="80"/>
                    <a:pt x="2210" y="80"/>
                  </a:cubicBezTo>
                  <a:lnTo>
                    <a:pt x="177" y="5"/>
                  </a:lnTo>
                  <a:cubicBezTo>
                    <a:pt x="163" y="2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9"/>
            <p:cNvSpPr/>
            <p:nvPr/>
          </p:nvSpPr>
          <p:spPr>
            <a:xfrm>
              <a:off x="5045290" y="4150278"/>
              <a:ext cx="42656" cy="63109"/>
            </a:xfrm>
            <a:custGeom>
              <a:avLst/>
              <a:gdLst/>
              <a:ahLst/>
              <a:cxnLst/>
              <a:rect l="l" t="t" r="r" b="b"/>
              <a:pathLst>
                <a:path w="1852" h="2740" extrusionOk="0">
                  <a:moveTo>
                    <a:pt x="216" y="1"/>
                  </a:moveTo>
                  <a:cubicBezTo>
                    <a:pt x="109" y="1"/>
                    <a:pt x="1" y="109"/>
                    <a:pt x="70" y="229"/>
                  </a:cubicBezTo>
                  <a:cubicBezTo>
                    <a:pt x="95" y="229"/>
                    <a:pt x="772" y="1459"/>
                    <a:pt x="1525" y="2664"/>
                  </a:cubicBezTo>
                  <a:cubicBezTo>
                    <a:pt x="1550" y="2714"/>
                    <a:pt x="1601" y="2739"/>
                    <a:pt x="1651" y="2739"/>
                  </a:cubicBezTo>
                  <a:cubicBezTo>
                    <a:pt x="1776" y="2739"/>
                    <a:pt x="1852" y="2614"/>
                    <a:pt x="1801" y="2488"/>
                  </a:cubicBezTo>
                  <a:cubicBezTo>
                    <a:pt x="1023" y="1309"/>
                    <a:pt x="346" y="79"/>
                    <a:pt x="346" y="79"/>
                  </a:cubicBezTo>
                  <a:cubicBezTo>
                    <a:pt x="314" y="24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9"/>
            <p:cNvSpPr/>
            <p:nvPr/>
          </p:nvSpPr>
          <p:spPr>
            <a:xfrm>
              <a:off x="4820838" y="3736039"/>
              <a:ext cx="61313" cy="52445"/>
            </a:xfrm>
            <a:custGeom>
              <a:avLst/>
              <a:gdLst/>
              <a:ahLst/>
              <a:cxnLst/>
              <a:rect l="l" t="t" r="r" b="b"/>
              <a:pathLst>
                <a:path w="2662" h="2277" extrusionOk="0">
                  <a:moveTo>
                    <a:pt x="1524" y="0"/>
                  </a:moveTo>
                  <a:cubicBezTo>
                    <a:pt x="1244" y="0"/>
                    <a:pt x="958" y="107"/>
                    <a:pt x="729" y="344"/>
                  </a:cubicBezTo>
                  <a:cubicBezTo>
                    <a:pt x="1" y="1047"/>
                    <a:pt x="528" y="2277"/>
                    <a:pt x="1532" y="2277"/>
                  </a:cubicBezTo>
                  <a:cubicBezTo>
                    <a:pt x="2159" y="2277"/>
                    <a:pt x="2661" y="1750"/>
                    <a:pt x="2661" y="1147"/>
                  </a:cubicBezTo>
                  <a:cubicBezTo>
                    <a:pt x="2661" y="454"/>
                    <a:pt x="2103" y="0"/>
                    <a:pt x="152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9"/>
            <p:cNvSpPr/>
            <p:nvPr/>
          </p:nvSpPr>
          <p:spPr>
            <a:xfrm>
              <a:off x="5068852" y="3722864"/>
              <a:ext cx="61289" cy="52330"/>
            </a:xfrm>
            <a:custGeom>
              <a:avLst/>
              <a:gdLst/>
              <a:ahLst/>
              <a:cxnLst/>
              <a:rect l="l" t="t" r="r" b="b"/>
              <a:pathLst>
                <a:path w="2661" h="2272" extrusionOk="0">
                  <a:moveTo>
                    <a:pt x="1505" y="0"/>
                  </a:moveTo>
                  <a:cubicBezTo>
                    <a:pt x="1224" y="0"/>
                    <a:pt x="938" y="104"/>
                    <a:pt x="703" y="339"/>
                  </a:cubicBezTo>
                  <a:cubicBezTo>
                    <a:pt x="0" y="1042"/>
                    <a:pt x="502" y="2271"/>
                    <a:pt x="1531" y="2271"/>
                  </a:cubicBezTo>
                  <a:cubicBezTo>
                    <a:pt x="2159" y="2271"/>
                    <a:pt x="2661" y="1770"/>
                    <a:pt x="2661" y="1142"/>
                  </a:cubicBezTo>
                  <a:cubicBezTo>
                    <a:pt x="2661" y="462"/>
                    <a:pt x="2096" y="0"/>
                    <a:pt x="150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9"/>
            <p:cNvSpPr/>
            <p:nvPr/>
          </p:nvSpPr>
          <p:spPr>
            <a:xfrm>
              <a:off x="4956707" y="3749167"/>
              <a:ext cx="71700" cy="53781"/>
            </a:xfrm>
            <a:custGeom>
              <a:avLst/>
              <a:gdLst/>
              <a:ahLst/>
              <a:cxnLst/>
              <a:rect l="l" t="t" r="r" b="b"/>
              <a:pathLst>
                <a:path w="3113" h="2335" extrusionOk="0">
                  <a:moveTo>
                    <a:pt x="1305" y="0"/>
                  </a:moveTo>
                  <a:cubicBezTo>
                    <a:pt x="1155" y="25"/>
                    <a:pt x="1004" y="50"/>
                    <a:pt x="879" y="100"/>
                  </a:cubicBezTo>
                  <a:cubicBezTo>
                    <a:pt x="778" y="151"/>
                    <a:pt x="653" y="226"/>
                    <a:pt x="577" y="301"/>
                  </a:cubicBezTo>
                  <a:cubicBezTo>
                    <a:pt x="427" y="402"/>
                    <a:pt x="276" y="527"/>
                    <a:pt x="176" y="678"/>
                  </a:cubicBezTo>
                  <a:cubicBezTo>
                    <a:pt x="151" y="703"/>
                    <a:pt x="126" y="753"/>
                    <a:pt x="101" y="803"/>
                  </a:cubicBezTo>
                  <a:lnTo>
                    <a:pt x="75" y="853"/>
                  </a:lnTo>
                  <a:lnTo>
                    <a:pt x="25" y="904"/>
                  </a:lnTo>
                  <a:cubicBezTo>
                    <a:pt x="0" y="954"/>
                    <a:pt x="25" y="1029"/>
                    <a:pt x="101" y="1054"/>
                  </a:cubicBezTo>
                  <a:cubicBezTo>
                    <a:pt x="114" y="1061"/>
                    <a:pt x="129" y="1064"/>
                    <a:pt x="145" y="1064"/>
                  </a:cubicBezTo>
                  <a:cubicBezTo>
                    <a:pt x="187" y="1064"/>
                    <a:pt x="233" y="1041"/>
                    <a:pt x="251" y="1004"/>
                  </a:cubicBezTo>
                  <a:cubicBezTo>
                    <a:pt x="251" y="1004"/>
                    <a:pt x="301" y="954"/>
                    <a:pt x="377" y="879"/>
                  </a:cubicBezTo>
                  <a:cubicBezTo>
                    <a:pt x="502" y="778"/>
                    <a:pt x="628" y="703"/>
                    <a:pt x="753" y="628"/>
                  </a:cubicBezTo>
                  <a:cubicBezTo>
                    <a:pt x="853" y="577"/>
                    <a:pt x="929" y="527"/>
                    <a:pt x="1029" y="502"/>
                  </a:cubicBezTo>
                  <a:cubicBezTo>
                    <a:pt x="1130" y="477"/>
                    <a:pt x="1230" y="452"/>
                    <a:pt x="1355" y="452"/>
                  </a:cubicBezTo>
                  <a:lnTo>
                    <a:pt x="1506" y="452"/>
                  </a:lnTo>
                  <a:lnTo>
                    <a:pt x="1682" y="477"/>
                  </a:lnTo>
                  <a:cubicBezTo>
                    <a:pt x="1807" y="502"/>
                    <a:pt x="1908" y="527"/>
                    <a:pt x="2033" y="577"/>
                  </a:cubicBezTo>
                  <a:lnTo>
                    <a:pt x="2083" y="602"/>
                  </a:lnTo>
                  <a:lnTo>
                    <a:pt x="2184" y="653"/>
                  </a:lnTo>
                  <a:cubicBezTo>
                    <a:pt x="2209" y="678"/>
                    <a:pt x="2259" y="703"/>
                    <a:pt x="2259" y="703"/>
                  </a:cubicBezTo>
                  <a:lnTo>
                    <a:pt x="2334" y="753"/>
                  </a:lnTo>
                  <a:cubicBezTo>
                    <a:pt x="2410" y="803"/>
                    <a:pt x="2485" y="904"/>
                    <a:pt x="2535" y="979"/>
                  </a:cubicBezTo>
                  <a:cubicBezTo>
                    <a:pt x="2610" y="1054"/>
                    <a:pt x="2661" y="1155"/>
                    <a:pt x="2686" y="1255"/>
                  </a:cubicBezTo>
                  <a:cubicBezTo>
                    <a:pt x="2711" y="1355"/>
                    <a:pt x="2736" y="1431"/>
                    <a:pt x="2761" y="1531"/>
                  </a:cubicBezTo>
                  <a:cubicBezTo>
                    <a:pt x="2761" y="1682"/>
                    <a:pt x="2761" y="1832"/>
                    <a:pt x="2761" y="2008"/>
                  </a:cubicBezTo>
                  <a:cubicBezTo>
                    <a:pt x="2736" y="2108"/>
                    <a:pt x="2736" y="2159"/>
                    <a:pt x="2736" y="2159"/>
                  </a:cubicBezTo>
                  <a:cubicBezTo>
                    <a:pt x="2711" y="2234"/>
                    <a:pt x="2736" y="2309"/>
                    <a:pt x="2811" y="2334"/>
                  </a:cubicBezTo>
                  <a:cubicBezTo>
                    <a:pt x="2886" y="2334"/>
                    <a:pt x="2937" y="2309"/>
                    <a:pt x="2962" y="2234"/>
                  </a:cubicBezTo>
                  <a:cubicBezTo>
                    <a:pt x="2987" y="2184"/>
                    <a:pt x="3012" y="2108"/>
                    <a:pt x="3037" y="2058"/>
                  </a:cubicBezTo>
                  <a:cubicBezTo>
                    <a:pt x="3087" y="1882"/>
                    <a:pt x="3112" y="1682"/>
                    <a:pt x="3112" y="1506"/>
                  </a:cubicBezTo>
                  <a:cubicBezTo>
                    <a:pt x="3112" y="1380"/>
                    <a:pt x="3087" y="1255"/>
                    <a:pt x="3062" y="1155"/>
                  </a:cubicBezTo>
                  <a:cubicBezTo>
                    <a:pt x="3037" y="1004"/>
                    <a:pt x="2987" y="853"/>
                    <a:pt x="2912" y="753"/>
                  </a:cubicBezTo>
                  <a:cubicBezTo>
                    <a:pt x="2836" y="602"/>
                    <a:pt x="2711" y="477"/>
                    <a:pt x="2585" y="377"/>
                  </a:cubicBezTo>
                  <a:lnTo>
                    <a:pt x="2485" y="301"/>
                  </a:lnTo>
                  <a:cubicBezTo>
                    <a:pt x="2460" y="276"/>
                    <a:pt x="2435" y="276"/>
                    <a:pt x="2410" y="251"/>
                  </a:cubicBezTo>
                  <a:lnTo>
                    <a:pt x="2309" y="201"/>
                  </a:lnTo>
                  <a:cubicBezTo>
                    <a:pt x="2284" y="176"/>
                    <a:pt x="2234" y="151"/>
                    <a:pt x="2184" y="151"/>
                  </a:cubicBezTo>
                  <a:cubicBezTo>
                    <a:pt x="2058" y="100"/>
                    <a:pt x="1908" y="50"/>
                    <a:pt x="1757" y="25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9"/>
            <p:cNvSpPr/>
            <p:nvPr/>
          </p:nvSpPr>
          <p:spPr>
            <a:xfrm>
              <a:off x="4887817" y="3811332"/>
              <a:ext cx="182210" cy="61980"/>
            </a:xfrm>
            <a:custGeom>
              <a:avLst/>
              <a:gdLst/>
              <a:ahLst/>
              <a:cxnLst/>
              <a:rect l="l" t="t" r="r" b="b"/>
              <a:pathLst>
                <a:path w="7911" h="2691" extrusionOk="0">
                  <a:moveTo>
                    <a:pt x="207" y="0"/>
                  </a:moveTo>
                  <a:cubicBezTo>
                    <a:pt x="100" y="0"/>
                    <a:pt x="1" y="113"/>
                    <a:pt x="55" y="238"/>
                  </a:cubicBezTo>
                  <a:cubicBezTo>
                    <a:pt x="105" y="363"/>
                    <a:pt x="180" y="463"/>
                    <a:pt x="255" y="564"/>
                  </a:cubicBezTo>
                  <a:cubicBezTo>
                    <a:pt x="456" y="865"/>
                    <a:pt x="682" y="1141"/>
                    <a:pt x="933" y="1367"/>
                  </a:cubicBezTo>
                  <a:cubicBezTo>
                    <a:pt x="1310" y="1718"/>
                    <a:pt x="1736" y="2020"/>
                    <a:pt x="2188" y="2220"/>
                  </a:cubicBezTo>
                  <a:cubicBezTo>
                    <a:pt x="2715" y="2496"/>
                    <a:pt x="3267" y="2647"/>
                    <a:pt x="3870" y="2672"/>
                  </a:cubicBezTo>
                  <a:cubicBezTo>
                    <a:pt x="3945" y="2685"/>
                    <a:pt x="4020" y="2691"/>
                    <a:pt x="4095" y="2691"/>
                  </a:cubicBezTo>
                  <a:cubicBezTo>
                    <a:pt x="4171" y="2691"/>
                    <a:pt x="4246" y="2685"/>
                    <a:pt x="4321" y="2672"/>
                  </a:cubicBezTo>
                  <a:lnTo>
                    <a:pt x="4723" y="2647"/>
                  </a:lnTo>
                  <a:lnTo>
                    <a:pt x="5175" y="2597"/>
                  </a:lnTo>
                  <a:cubicBezTo>
                    <a:pt x="5325" y="2572"/>
                    <a:pt x="5451" y="2547"/>
                    <a:pt x="5576" y="2496"/>
                  </a:cubicBezTo>
                  <a:cubicBezTo>
                    <a:pt x="5852" y="2446"/>
                    <a:pt x="6103" y="2346"/>
                    <a:pt x="6354" y="2220"/>
                  </a:cubicBezTo>
                  <a:cubicBezTo>
                    <a:pt x="6455" y="2170"/>
                    <a:pt x="6555" y="2120"/>
                    <a:pt x="6656" y="2045"/>
                  </a:cubicBezTo>
                  <a:cubicBezTo>
                    <a:pt x="6756" y="1969"/>
                    <a:pt x="6856" y="1894"/>
                    <a:pt x="6957" y="1844"/>
                  </a:cubicBezTo>
                  <a:cubicBezTo>
                    <a:pt x="7107" y="1718"/>
                    <a:pt x="7258" y="1568"/>
                    <a:pt x="7383" y="1417"/>
                  </a:cubicBezTo>
                  <a:cubicBezTo>
                    <a:pt x="7484" y="1292"/>
                    <a:pt x="7584" y="1166"/>
                    <a:pt x="7685" y="1041"/>
                  </a:cubicBezTo>
                  <a:cubicBezTo>
                    <a:pt x="7760" y="915"/>
                    <a:pt x="7810" y="790"/>
                    <a:pt x="7860" y="639"/>
                  </a:cubicBezTo>
                  <a:cubicBezTo>
                    <a:pt x="7910" y="564"/>
                    <a:pt x="7885" y="489"/>
                    <a:pt x="7810" y="438"/>
                  </a:cubicBezTo>
                  <a:cubicBezTo>
                    <a:pt x="7781" y="419"/>
                    <a:pt x="7749" y="411"/>
                    <a:pt x="7717" y="411"/>
                  </a:cubicBezTo>
                  <a:cubicBezTo>
                    <a:pt x="7665" y="411"/>
                    <a:pt x="7615" y="432"/>
                    <a:pt x="7584" y="463"/>
                  </a:cubicBezTo>
                  <a:lnTo>
                    <a:pt x="7559" y="514"/>
                  </a:lnTo>
                  <a:lnTo>
                    <a:pt x="7509" y="589"/>
                  </a:lnTo>
                  <a:cubicBezTo>
                    <a:pt x="7484" y="639"/>
                    <a:pt x="7434" y="714"/>
                    <a:pt x="7358" y="790"/>
                  </a:cubicBezTo>
                  <a:cubicBezTo>
                    <a:pt x="7158" y="1041"/>
                    <a:pt x="6907" y="1267"/>
                    <a:pt x="6656" y="1417"/>
                  </a:cubicBezTo>
                  <a:lnTo>
                    <a:pt x="6379" y="1593"/>
                  </a:lnTo>
                  <a:cubicBezTo>
                    <a:pt x="6304" y="1618"/>
                    <a:pt x="6204" y="1668"/>
                    <a:pt x="6103" y="1718"/>
                  </a:cubicBezTo>
                  <a:cubicBezTo>
                    <a:pt x="5877" y="1794"/>
                    <a:pt x="5652" y="1869"/>
                    <a:pt x="5426" y="1944"/>
                  </a:cubicBezTo>
                  <a:cubicBezTo>
                    <a:pt x="5300" y="1944"/>
                    <a:pt x="5175" y="1995"/>
                    <a:pt x="5074" y="1995"/>
                  </a:cubicBezTo>
                  <a:lnTo>
                    <a:pt x="4698" y="2045"/>
                  </a:lnTo>
                  <a:lnTo>
                    <a:pt x="3895" y="2045"/>
                  </a:lnTo>
                  <a:cubicBezTo>
                    <a:pt x="3368" y="2020"/>
                    <a:pt x="2866" y="1894"/>
                    <a:pt x="2414" y="1693"/>
                  </a:cubicBezTo>
                  <a:cubicBezTo>
                    <a:pt x="1987" y="1518"/>
                    <a:pt x="1611" y="1292"/>
                    <a:pt x="1259" y="991"/>
                  </a:cubicBezTo>
                  <a:cubicBezTo>
                    <a:pt x="1008" y="790"/>
                    <a:pt x="757" y="564"/>
                    <a:pt x="557" y="338"/>
                  </a:cubicBezTo>
                  <a:cubicBezTo>
                    <a:pt x="381" y="162"/>
                    <a:pt x="306" y="62"/>
                    <a:pt x="306" y="62"/>
                  </a:cubicBezTo>
                  <a:lnTo>
                    <a:pt x="331" y="62"/>
                  </a:lnTo>
                  <a:cubicBezTo>
                    <a:pt x="295" y="19"/>
                    <a:pt x="250" y="0"/>
                    <a:pt x="20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9"/>
            <p:cNvSpPr/>
            <p:nvPr/>
          </p:nvSpPr>
          <p:spPr>
            <a:xfrm>
              <a:off x="4723733" y="3801036"/>
              <a:ext cx="143377" cy="123293"/>
            </a:xfrm>
            <a:custGeom>
              <a:avLst/>
              <a:gdLst/>
              <a:ahLst/>
              <a:cxnLst/>
              <a:rect l="l" t="t" r="r" b="b"/>
              <a:pathLst>
                <a:path w="6225" h="5353" extrusionOk="0">
                  <a:moveTo>
                    <a:pt x="3541" y="1"/>
                  </a:moveTo>
                  <a:cubicBezTo>
                    <a:pt x="2889" y="1"/>
                    <a:pt x="2224" y="243"/>
                    <a:pt x="1682" y="785"/>
                  </a:cubicBezTo>
                  <a:cubicBezTo>
                    <a:pt x="0" y="2467"/>
                    <a:pt x="1205" y="5353"/>
                    <a:pt x="3564" y="5353"/>
                  </a:cubicBezTo>
                  <a:cubicBezTo>
                    <a:pt x="5045" y="5328"/>
                    <a:pt x="6225" y="4148"/>
                    <a:pt x="6225" y="2667"/>
                  </a:cubicBezTo>
                  <a:cubicBezTo>
                    <a:pt x="6225" y="1069"/>
                    <a:pt x="4911" y="1"/>
                    <a:pt x="3541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9"/>
            <p:cNvSpPr/>
            <p:nvPr/>
          </p:nvSpPr>
          <p:spPr>
            <a:xfrm>
              <a:off x="5081566" y="3798019"/>
              <a:ext cx="143377" cy="122855"/>
            </a:xfrm>
            <a:custGeom>
              <a:avLst/>
              <a:gdLst/>
              <a:ahLst/>
              <a:cxnLst/>
              <a:rect l="l" t="t" r="r" b="b"/>
              <a:pathLst>
                <a:path w="6225" h="5334" extrusionOk="0">
                  <a:moveTo>
                    <a:pt x="3534" y="1"/>
                  </a:moveTo>
                  <a:cubicBezTo>
                    <a:pt x="2874" y="1"/>
                    <a:pt x="2202" y="245"/>
                    <a:pt x="1657" y="791"/>
                  </a:cubicBezTo>
                  <a:cubicBezTo>
                    <a:pt x="0" y="2447"/>
                    <a:pt x="1180" y="5333"/>
                    <a:pt x="3564" y="5333"/>
                  </a:cubicBezTo>
                  <a:cubicBezTo>
                    <a:pt x="5020" y="5333"/>
                    <a:pt x="6225" y="4129"/>
                    <a:pt x="6225" y="2673"/>
                  </a:cubicBezTo>
                  <a:cubicBezTo>
                    <a:pt x="6225" y="1062"/>
                    <a:pt x="4907" y="1"/>
                    <a:pt x="3534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9"/>
            <p:cNvSpPr/>
            <p:nvPr/>
          </p:nvSpPr>
          <p:spPr>
            <a:xfrm>
              <a:off x="4627181" y="3794679"/>
              <a:ext cx="68245" cy="40054"/>
            </a:xfrm>
            <a:custGeom>
              <a:avLst/>
              <a:gdLst/>
              <a:ahLst/>
              <a:cxnLst/>
              <a:rect l="l" t="t" r="r" b="b"/>
              <a:pathLst>
                <a:path w="2963" h="1739" extrusionOk="0">
                  <a:moveTo>
                    <a:pt x="1488" y="1"/>
                  </a:moveTo>
                  <a:cubicBezTo>
                    <a:pt x="1242" y="1"/>
                    <a:pt x="1014" y="56"/>
                    <a:pt x="804" y="183"/>
                  </a:cubicBezTo>
                  <a:cubicBezTo>
                    <a:pt x="578" y="283"/>
                    <a:pt x="402" y="434"/>
                    <a:pt x="252" y="634"/>
                  </a:cubicBezTo>
                  <a:cubicBezTo>
                    <a:pt x="126" y="760"/>
                    <a:pt x="51" y="910"/>
                    <a:pt x="1" y="1086"/>
                  </a:cubicBezTo>
                  <a:cubicBezTo>
                    <a:pt x="1" y="1161"/>
                    <a:pt x="1" y="1212"/>
                    <a:pt x="1" y="1262"/>
                  </a:cubicBezTo>
                  <a:lnTo>
                    <a:pt x="1" y="1312"/>
                  </a:lnTo>
                  <a:cubicBezTo>
                    <a:pt x="13" y="1387"/>
                    <a:pt x="76" y="1425"/>
                    <a:pt x="139" y="1425"/>
                  </a:cubicBezTo>
                  <a:cubicBezTo>
                    <a:pt x="202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277" y="1237"/>
                    <a:pt x="302" y="1237"/>
                    <a:pt x="302" y="1212"/>
                  </a:cubicBezTo>
                  <a:cubicBezTo>
                    <a:pt x="377" y="1086"/>
                    <a:pt x="453" y="1011"/>
                    <a:pt x="553" y="910"/>
                  </a:cubicBezTo>
                  <a:cubicBezTo>
                    <a:pt x="829" y="659"/>
                    <a:pt x="1206" y="509"/>
                    <a:pt x="1607" y="509"/>
                  </a:cubicBezTo>
                  <a:cubicBezTo>
                    <a:pt x="1682" y="509"/>
                    <a:pt x="1783" y="534"/>
                    <a:pt x="1883" y="584"/>
                  </a:cubicBezTo>
                  <a:cubicBezTo>
                    <a:pt x="1933" y="584"/>
                    <a:pt x="1959" y="609"/>
                    <a:pt x="2009" y="634"/>
                  </a:cubicBezTo>
                  <a:lnTo>
                    <a:pt x="2059" y="659"/>
                  </a:lnTo>
                  <a:lnTo>
                    <a:pt x="2134" y="710"/>
                  </a:lnTo>
                  <a:cubicBezTo>
                    <a:pt x="2184" y="735"/>
                    <a:pt x="2209" y="760"/>
                    <a:pt x="2260" y="810"/>
                  </a:cubicBezTo>
                  <a:cubicBezTo>
                    <a:pt x="2285" y="835"/>
                    <a:pt x="2310" y="860"/>
                    <a:pt x="2360" y="910"/>
                  </a:cubicBezTo>
                  <a:cubicBezTo>
                    <a:pt x="2410" y="961"/>
                    <a:pt x="2460" y="1036"/>
                    <a:pt x="2511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2" y="1739"/>
                    <a:pt x="2837" y="1739"/>
                  </a:cubicBezTo>
                  <a:cubicBezTo>
                    <a:pt x="2912" y="1739"/>
                    <a:pt x="2962" y="1688"/>
                    <a:pt x="2962" y="1613"/>
                  </a:cubicBezTo>
                  <a:cubicBezTo>
                    <a:pt x="2962" y="1563"/>
                    <a:pt x="2962" y="1488"/>
                    <a:pt x="2962" y="1412"/>
                  </a:cubicBezTo>
                  <a:cubicBezTo>
                    <a:pt x="2962" y="1262"/>
                    <a:pt x="2912" y="1086"/>
                    <a:pt x="2862" y="936"/>
                  </a:cubicBezTo>
                  <a:cubicBezTo>
                    <a:pt x="2812" y="810"/>
                    <a:pt x="2762" y="710"/>
                    <a:pt x="2686" y="609"/>
                  </a:cubicBezTo>
                  <a:cubicBezTo>
                    <a:pt x="2636" y="559"/>
                    <a:pt x="2611" y="509"/>
                    <a:pt x="2561" y="459"/>
                  </a:cubicBezTo>
                  <a:cubicBezTo>
                    <a:pt x="2511" y="408"/>
                    <a:pt x="2460" y="383"/>
                    <a:pt x="2410" y="333"/>
                  </a:cubicBezTo>
                  <a:lnTo>
                    <a:pt x="2360" y="283"/>
                  </a:lnTo>
                  <a:lnTo>
                    <a:pt x="2260" y="208"/>
                  </a:lnTo>
                  <a:cubicBezTo>
                    <a:pt x="2184" y="157"/>
                    <a:pt x="2134" y="132"/>
                    <a:pt x="2059" y="107"/>
                  </a:cubicBezTo>
                  <a:cubicBezTo>
                    <a:pt x="1933" y="32"/>
                    <a:pt x="1783" y="7"/>
                    <a:pt x="1632" y="7"/>
                  </a:cubicBezTo>
                  <a:cubicBezTo>
                    <a:pt x="1583" y="3"/>
                    <a:pt x="1535" y="1"/>
                    <a:pt x="148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9"/>
            <p:cNvSpPr/>
            <p:nvPr/>
          </p:nvSpPr>
          <p:spPr>
            <a:xfrm>
              <a:off x="5074634" y="4227368"/>
              <a:ext cx="42794" cy="36737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477" y="1"/>
                  </a:moveTo>
                  <a:cubicBezTo>
                    <a:pt x="433" y="1"/>
                    <a:pt x="389" y="7"/>
                    <a:pt x="352" y="20"/>
                  </a:cubicBezTo>
                  <a:cubicBezTo>
                    <a:pt x="276" y="20"/>
                    <a:pt x="226" y="45"/>
                    <a:pt x="201" y="70"/>
                  </a:cubicBezTo>
                  <a:cubicBezTo>
                    <a:pt x="151" y="95"/>
                    <a:pt x="151" y="120"/>
                    <a:pt x="126" y="120"/>
                  </a:cubicBezTo>
                  <a:cubicBezTo>
                    <a:pt x="101" y="145"/>
                    <a:pt x="76" y="170"/>
                    <a:pt x="50" y="221"/>
                  </a:cubicBezTo>
                  <a:cubicBezTo>
                    <a:pt x="25" y="246"/>
                    <a:pt x="0" y="296"/>
                    <a:pt x="0" y="321"/>
                  </a:cubicBezTo>
                  <a:lnTo>
                    <a:pt x="0" y="346"/>
                  </a:lnTo>
                  <a:lnTo>
                    <a:pt x="0" y="396"/>
                  </a:lnTo>
                  <a:cubicBezTo>
                    <a:pt x="0" y="421"/>
                    <a:pt x="0" y="446"/>
                    <a:pt x="0" y="472"/>
                  </a:cubicBezTo>
                  <a:cubicBezTo>
                    <a:pt x="0" y="572"/>
                    <a:pt x="25" y="672"/>
                    <a:pt x="76" y="748"/>
                  </a:cubicBezTo>
                  <a:cubicBezTo>
                    <a:pt x="151" y="873"/>
                    <a:pt x="251" y="999"/>
                    <a:pt x="377" y="1124"/>
                  </a:cubicBezTo>
                  <a:cubicBezTo>
                    <a:pt x="628" y="1300"/>
                    <a:pt x="879" y="1450"/>
                    <a:pt x="1155" y="1576"/>
                  </a:cubicBezTo>
                  <a:cubicBezTo>
                    <a:pt x="1167" y="1588"/>
                    <a:pt x="1180" y="1595"/>
                    <a:pt x="1189" y="1595"/>
                  </a:cubicBezTo>
                  <a:cubicBezTo>
                    <a:pt x="1199" y="1595"/>
                    <a:pt x="1205" y="1588"/>
                    <a:pt x="1205" y="1576"/>
                  </a:cubicBezTo>
                  <a:cubicBezTo>
                    <a:pt x="1230" y="1551"/>
                    <a:pt x="1230" y="1526"/>
                    <a:pt x="1205" y="1501"/>
                  </a:cubicBezTo>
                  <a:cubicBezTo>
                    <a:pt x="1004" y="1325"/>
                    <a:pt x="778" y="1124"/>
                    <a:pt x="578" y="923"/>
                  </a:cubicBezTo>
                  <a:cubicBezTo>
                    <a:pt x="502" y="848"/>
                    <a:pt x="427" y="723"/>
                    <a:pt x="352" y="622"/>
                  </a:cubicBezTo>
                  <a:cubicBezTo>
                    <a:pt x="327" y="572"/>
                    <a:pt x="327" y="522"/>
                    <a:pt x="327" y="472"/>
                  </a:cubicBezTo>
                  <a:lnTo>
                    <a:pt x="327" y="446"/>
                  </a:lnTo>
                  <a:cubicBezTo>
                    <a:pt x="327" y="421"/>
                    <a:pt x="352" y="371"/>
                    <a:pt x="352" y="371"/>
                  </a:cubicBezTo>
                  <a:lnTo>
                    <a:pt x="552" y="296"/>
                  </a:lnTo>
                  <a:cubicBezTo>
                    <a:pt x="678" y="321"/>
                    <a:pt x="803" y="371"/>
                    <a:pt x="929" y="396"/>
                  </a:cubicBezTo>
                  <a:cubicBezTo>
                    <a:pt x="1205" y="522"/>
                    <a:pt x="1456" y="647"/>
                    <a:pt x="1707" y="773"/>
                  </a:cubicBezTo>
                  <a:lnTo>
                    <a:pt x="1807" y="823"/>
                  </a:lnTo>
                  <a:lnTo>
                    <a:pt x="1858" y="823"/>
                  </a:lnTo>
                  <a:cubicBezTo>
                    <a:pt x="1858" y="798"/>
                    <a:pt x="1858" y="773"/>
                    <a:pt x="1858" y="773"/>
                  </a:cubicBezTo>
                  <a:lnTo>
                    <a:pt x="1782" y="697"/>
                  </a:lnTo>
                  <a:cubicBezTo>
                    <a:pt x="1556" y="497"/>
                    <a:pt x="1305" y="321"/>
                    <a:pt x="1054" y="170"/>
                  </a:cubicBezTo>
                  <a:cubicBezTo>
                    <a:pt x="904" y="120"/>
                    <a:pt x="753" y="45"/>
                    <a:pt x="603" y="20"/>
                  </a:cubicBezTo>
                  <a:cubicBezTo>
                    <a:pt x="565" y="7"/>
                    <a:pt x="521" y="1"/>
                    <a:pt x="477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9"/>
            <p:cNvSpPr/>
            <p:nvPr/>
          </p:nvSpPr>
          <p:spPr>
            <a:xfrm>
              <a:off x="5139378" y="4123169"/>
              <a:ext cx="116798" cy="89067"/>
            </a:xfrm>
            <a:custGeom>
              <a:avLst/>
              <a:gdLst/>
              <a:ahLst/>
              <a:cxnLst/>
              <a:rect l="l" t="t" r="r" b="b"/>
              <a:pathLst>
                <a:path w="5071" h="3867" extrusionOk="0">
                  <a:moveTo>
                    <a:pt x="2485" y="1"/>
                  </a:moveTo>
                  <a:cubicBezTo>
                    <a:pt x="2234" y="578"/>
                    <a:pt x="879" y="1256"/>
                    <a:pt x="377" y="1306"/>
                  </a:cubicBezTo>
                  <a:lnTo>
                    <a:pt x="0" y="3239"/>
                  </a:lnTo>
                  <a:cubicBezTo>
                    <a:pt x="201" y="3339"/>
                    <a:pt x="352" y="3414"/>
                    <a:pt x="402" y="3414"/>
                  </a:cubicBezTo>
                  <a:lnTo>
                    <a:pt x="377" y="3490"/>
                  </a:lnTo>
                  <a:cubicBezTo>
                    <a:pt x="678" y="3565"/>
                    <a:pt x="954" y="3690"/>
                    <a:pt x="1230" y="3866"/>
                  </a:cubicBezTo>
                  <a:cubicBezTo>
                    <a:pt x="1230" y="3866"/>
                    <a:pt x="3615" y="3339"/>
                    <a:pt x="5070" y="1783"/>
                  </a:cubicBezTo>
                  <a:cubicBezTo>
                    <a:pt x="4970" y="1582"/>
                    <a:pt x="4468" y="428"/>
                    <a:pt x="4393" y="51"/>
                  </a:cubicBezTo>
                  <a:lnTo>
                    <a:pt x="4393" y="26"/>
                  </a:lnTo>
                  <a:lnTo>
                    <a:pt x="2586" y="26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59"/>
          <p:cNvGrpSpPr/>
          <p:nvPr/>
        </p:nvGrpSpPr>
        <p:grpSpPr>
          <a:xfrm>
            <a:off x="6652682" y="696061"/>
            <a:ext cx="1259290" cy="1084761"/>
            <a:chOff x="5976359" y="464530"/>
            <a:chExt cx="1259290" cy="1084761"/>
          </a:xfrm>
        </p:grpSpPr>
        <p:sp>
          <p:nvSpPr>
            <p:cNvPr id="1665" name="Google Shape;1665;p59"/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9"/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9"/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9"/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1BFE6FD-1C20-482E-A08A-934571DF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98" y="1486320"/>
            <a:ext cx="5420038" cy="22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08FEB76-30ED-4FB7-83AB-F3A42C38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83594" l="23060" r="74378">
                        <a14:foregroundMark x1="61493" y1="42188" x2="61493" y2="42188"/>
                        <a14:foregroundMark x1="68228" y1="50781" x2="72328" y2="72526"/>
                        <a14:foregroundMark x1="72328" y1="72526" x2="72621" y2="76432"/>
                        <a14:foregroundMark x1="72474" y1="55078" x2="74378" y2="81641"/>
                        <a14:foregroundMark x1="66179" y1="58984" x2="59956" y2="83464"/>
                        <a14:foregroundMark x1="59956" y1="83464" x2="59956" y2="83594"/>
                        <a14:foregroundMark x1="22182" y1="73958" x2="27086" y2="79297"/>
                        <a14:foregroundMark x1="27086" y1="79297" x2="27233" y2="79427"/>
                        <a14:foregroundMark x1="23060" y1="74089" x2="25256" y2="80990"/>
                        <a14:foregroundMark x1="56589" y1="47917" x2="67204" y2="56380"/>
                        <a14:foregroundMark x1="56003" y1="51432" x2="65739" y2="56771"/>
                        <a14:foregroundMark x1="65739" y1="56771" x2="65959" y2="5677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60" t="37394" r="25000" b="17297"/>
          <a:stretch/>
        </p:blipFill>
        <p:spPr>
          <a:xfrm>
            <a:off x="-24294" y="769248"/>
            <a:ext cx="9168294" cy="4395030"/>
          </a:xfrm>
          <a:prstGeom prst="rect">
            <a:avLst/>
          </a:prstGeom>
        </p:spPr>
      </p:pic>
      <p:grpSp>
        <p:nvGrpSpPr>
          <p:cNvPr id="829" name="Google Shape;829;p49"/>
          <p:cNvGrpSpPr/>
          <p:nvPr/>
        </p:nvGrpSpPr>
        <p:grpSpPr>
          <a:xfrm>
            <a:off x="65525" y="39588"/>
            <a:ext cx="986988" cy="992473"/>
            <a:chOff x="4775" y="213575"/>
            <a:chExt cx="1152700" cy="1312275"/>
          </a:xfrm>
        </p:grpSpPr>
        <p:sp>
          <p:nvSpPr>
            <p:cNvPr id="830" name="Google Shape;830;p49"/>
            <p:cNvSpPr/>
            <p:nvPr/>
          </p:nvSpPr>
          <p:spPr>
            <a:xfrm>
              <a:off x="842225" y="1243650"/>
              <a:ext cx="1600" cy="3200"/>
            </a:xfrm>
            <a:custGeom>
              <a:avLst/>
              <a:gdLst/>
              <a:ahLst/>
              <a:cxnLst/>
              <a:rect l="l" t="t" r="r" b="b"/>
              <a:pathLst>
                <a:path w="64" h="128" extrusionOk="0">
                  <a:moveTo>
                    <a:pt x="64" y="0"/>
                  </a:moveTo>
                  <a:lnTo>
                    <a:pt x="64" y="0"/>
                  </a:lnTo>
                  <a:cubicBezTo>
                    <a:pt x="63" y="63"/>
                    <a:pt x="0" y="64"/>
                    <a:pt x="0" y="127"/>
                  </a:cubicBezTo>
                  <a:cubicBezTo>
                    <a:pt x="0" y="127"/>
                    <a:pt x="63" y="64"/>
                    <a:pt x="64" y="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840625" y="1157650"/>
              <a:ext cx="25" cy="6400"/>
            </a:xfrm>
            <a:custGeom>
              <a:avLst/>
              <a:gdLst/>
              <a:ahLst/>
              <a:cxnLst/>
              <a:rect l="l" t="t" r="r" b="b"/>
              <a:pathLst>
                <a:path w="1" h="256" extrusionOk="0">
                  <a:moveTo>
                    <a:pt x="1" y="256"/>
                  </a:moveTo>
                  <a:cubicBezTo>
                    <a:pt x="1" y="192"/>
                    <a:pt x="1" y="128"/>
                    <a:pt x="1" y="1"/>
                  </a:cubicBezTo>
                  <a:lnTo>
                    <a:pt x="1" y="1"/>
                  </a:lnTo>
                  <a:cubicBezTo>
                    <a:pt x="1" y="65"/>
                    <a:pt x="1" y="192"/>
                    <a:pt x="1" y="256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843800" y="1081250"/>
              <a:ext cx="1625" cy="4800"/>
            </a:xfrm>
            <a:custGeom>
              <a:avLst/>
              <a:gdLst/>
              <a:ahLst/>
              <a:cxnLst/>
              <a:rect l="l" t="t" r="r" b="b"/>
              <a:pathLst>
                <a:path w="65" h="192" extrusionOk="0">
                  <a:moveTo>
                    <a:pt x="65" y="0"/>
                  </a:moveTo>
                  <a:lnTo>
                    <a:pt x="1" y="64"/>
                  </a:lnTo>
                  <a:lnTo>
                    <a:pt x="1" y="19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808775" y="1146525"/>
              <a:ext cx="25" cy="12750"/>
            </a:xfrm>
            <a:custGeom>
              <a:avLst/>
              <a:gdLst/>
              <a:ahLst/>
              <a:cxnLst/>
              <a:rect l="l" t="t" r="r" b="b"/>
              <a:pathLst>
                <a:path w="1" h="510" extrusionOk="0">
                  <a:moveTo>
                    <a:pt x="1" y="510"/>
                  </a:moveTo>
                  <a:lnTo>
                    <a:pt x="1" y="0"/>
                  </a:lnTo>
                  <a:cubicBezTo>
                    <a:pt x="1" y="127"/>
                    <a:pt x="1" y="319"/>
                    <a:pt x="1" y="510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810375" y="1097150"/>
              <a:ext cx="3200" cy="9575"/>
            </a:xfrm>
            <a:custGeom>
              <a:avLst/>
              <a:gdLst/>
              <a:ahLst/>
              <a:cxnLst/>
              <a:rect l="l" t="t" r="r" b="b"/>
              <a:pathLst>
                <a:path w="128" h="383" extrusionOk="0">
                  <a:moveTo>
                    <a:pt x="128" y="1"/>
                  </a:moveTo>
                  <a:lnTo>
                    <a:pt x="1" y="383"/>
                  </a:lnTo>
                  <a:cubicBezTo>
                    <a:pt x="64" y="256"/>
                    <a:pt x="64" y="192"/>
                    <a:pt x="128" y="65"/>
                  </a:cubicBezTo>
                  <a:cubicBezTo>
                    <a:pt x="128" y="65"/>
                    <a:pt x="128" y="1"/>
                    <a:pt x="128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807200" y="1159250"/>
              <a:ext cx="25" cy="162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0" y="64"/>
                  </a:moveTo>
                  <a:lnTo>
                    <a:pt x="0" y="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843800" y="1097150"/>
              <a:ext cx="4800" cy="4425"/>
            </a:xfrm>
            <a:custGeom>
              <a:avLst/>
              <a:gdLst/>
              <a:ahLst/>
              <a:cxnLst/>
              <a:rect l="l" t="t" r="r" b="b"/>
              <a:pathLst>
                <a:path w="192" h="177" extrusionOk="0">
                  <a:moveTo>
                    <a:pt x="192" y="1"/>
                  </a:moveTo>
                  <a:lnTo>
                    <a:pt x="1" y="65"/>
                  </a:lnTo>
                  <a:cubicBezTo>
                    <a:pt x="1" y="128"/>
                    <a:pt x="49" y="176"/>
                    <a:pt x="96" y="176"/>
                  </a:cubicBezTo>
                  <a:cubicBezTo>
                    <a:pt x="144" y="176"/>
                    <a:pt x="192" y="128"/>
                    <a:pt x="192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945700" y="885400"/>
              <a:ext cx="11175" cy="6400"/>
            </a:xfrm>
            <a:custGeom>
              <a:avLst/>
              <a:gdLst/>
              <a:ahLst/>
              <a:cxnLst/>
              <a:rect l="l" t="t" r="r" b="b"/>
              <a:pathLst>
                <a:path w="447" h="256" extrusionOk="0">
                  <a:moveTo>
                    <a:pt x="446" y="1"/>
                  </a:moveTo>
                  <a:cubicBezTo>
                    <a:pt x="255" y="65"/>
                    <a:pt x="128" y="128"/>
                    <a:pt x="1" y="256"/>
                  </a:cubicBezTo>
                  <a:cubicBezTo>
                    <a:pt x="192" y="256"/>
                    <a:pt x="319" y="128"/>
                    <a:pt x="446" y="1"/>
                  </a:cubicBezTo>
                  <a:close/>
                </a:path>
              </a:pathLst>
            </a:custGeom>
            <a:solidFill>
              <a:srgbClr val="FF8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4775" y="213575"/>
              <a:ext cx="953700" cy="1249800"/>
            </a:xfrm>
            <a:custGeom>
              <a:avLst/>
              <a:gdLst/>
              <a:ahLst/>
              <a:cxnLst/>
              <a:rect l="l" t="t" r="r" b="b"/>
              <a:pathLst>
                <a:path w="38148" h="49992" extrusionOk="0">
                  <a:moveTo>
                    <a:pt x="28073" y="1"/>
                  </a:moveTo>
                  <a:cubicBezTo>
                    <a:pt x="27694" y="1"/>
                    <a:pt x="27311" y="62"/>
                    <a:pt x="26939" y="190"/>
                  </a:cubicBezTo>
                  <a:lnTo>
                    <a:pt x="3312" y="8151"/>
                  </a:lnTo>
                  <a:lnTo>
                    <a:pt x="3248" y="8151"/>
                  </a:lnTo>
                  <a:lnTo>
                    <a:pt x="892" y="8979"/>
                  </a:lnTo>
                  <a:cubicBezTo>
                    <a:pt x="637" y="9042"/>
                    <a:pt x="446" y="9170"/>
                    <a:pt x="319" y="9361"/>
                  </a:cubicBezTo>
                  <a:cubicBezTo>
                    <a:pt x="255" y="9425"/>
                    <a:pt x="255" y="9488"/>
                    <a:pt x="191" y="9552"/>
                  </a:cubicBezTo>
                  <a:cubicBezTo>
                    <a:pt x="64" y="9870"/>
                    <a:pt x="0" y="10189"/>
                    <a:pt x="128" y="10507"/>
                  </a:cubicBezTo>
                  <a:lnTo>
                    <a:pt x="13183" y="49227"/>
                  </a:lnTo>
                  <a:cubicBezTo>
                    <a:pt x="13310" y="49482"/>
                    <a:pt x="13438" y="49673"/>
                    <a:pt x="13693" y="49864"/>
                  </a:cubicBezTo>
                  <a:cubicBezTo>
                    <a:pt x="13820" y="49927"/>
                    <a:pt x="13884" y="49991"/>
                    <a:pt x="14011" y="49991"/>
                  </a:cubicBezTo>
                  <a:lnTo>
                    <a:pt x="14266" y="49991"/>
                  </a:lnTo>
                  <a:cubicBezTo>
                    <a:pt x="14393" y="49991"/>
                    <a:pt x="14584" y="49991"/>
                    <a:pt x="14711" y="49927"/>
                  </a:cubicBezTo>
                  <a:lnTo>
                    <a:pt x="17068" y="49163"/>
                  </a:lnTo>
                  <a:lnTo>
                    <a:pt x="28849" y="45151"/>
                  </a:lnTo>
                  <a:cubicBezTo>
                    <a:pt x="29868" y="39420"/>
                    <a:pt x="28467" y="33115"/>
                    <a:pt x="31269" y="28020"/>
                  </a:cubicBezTo>
                  <a:cubicBezTo>
                    <a:pt x="32861" y="25346"/>
                    <a:pt x="35281" y="23244"/>
                    <a:pt x="38147" y="22098"/>
                  </a:cubicBezTo>
                  <a:lnTo>
                    <a:pt x="31524" y="2483"/>
                  </a:lnTo>
                  <a:cubicBezTo>
                    <a:pt x="31016" y="958"/>
                    <a:pt x="29574" y="1"/>
                    <a:pt x="28073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63675" y="274075"/>
              <a:ext cx="1093800" cy="1251175"/>
            </a:xfrm>
            <a:custGeom>
              <a:avLst/>
              <a:gdLst/>
              <a:ahLst/>
              <a:cxnLst/>
              <a:rect l="l" t="t" r="r" b="b"/>
              <a:pathLst>
                <a:path w="43752" h="50047" extrusionOk="0">
                  <a:moveTo>
                    <a:pt x="28103" y="0"/>
                  </a:moveTo>
                  <a:cubicBezTo>
                    <a:pt x="27718" y="0"/>
                    <a:pt x="27326" y="61"/>
                    <a:pt x="26939" y="190"/>
                  </a:cubicBezTo>
                  <a:lnTo>
                    <a:pt x="956" y="8979"/>
                  </a:lnTo>
                  <a:cubicBezTo>
                    <a:pt x="319" y="9170"/>
                    <a:pt x="1" y="9870"/>
                    <a:pt x="192" y="10507"/>
                  </a:cubicBezTo>
                  <a:lnTo>
                    <a:pt x="13311" y="49227"/>
                  </a:lnTo>
                  <a:cubicBezTo>
                    <a:pt x="13465" y="49740"/>
                    <a:pt x="13908" y="50046"/>
                    <a:pt x="14407" y="50046"/>
                  </a:cubicBezTo>
                  <a:cubicBezTo>
                    <a:pt x="14528" y="50046"/>
                    <a:pt x="14652" y="50028"/>
                    <a:pt x="14775" y="49991"/>
                  </a:cubicBezTo>
                  <a:lnTo>
                    <a:pt x="40822" y="41203"/>
                  </a:lnTo>
                  <a:cubicBezTo>
                    <a:pt x="42733" y="40566"/>
                    <a:pt x="43752" y="38528"/>
                    <a:pt x="43115" y="36618"/>
                  </a:cubicBezTo>
                  <a:lnTo>
                    <a:pt x="31524" y="2419"/>
                  </a:lnTo>
                  <a:cubicBezTo>
                    <a:pt x="31016" y="947"/>
                    <a:pt x="29618" y="0"/>
                    <a:pt x="28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62100" y="477825"/>
              <a:ext cx="429875" cy="1048025"/>
            </a:xfrm>
            <a:custGeom>
              <a:avLst/>
              <a:gdLst/>
              <a:ahLst/>
              <a:cxnLst/>
              <a:rect l="l" t="t" r="r" b="b"/>
              <a:pathLst>
                <a:path w="17195" h="41921" extrusionOk="0">
                  <a:moveTo>
                    <a:pt x="3375" y="1"/>
                  </a:moveTo>
                  <a:lnTo>
                    <a:pt x="1019" y="829"/>
                  </a:lnTo>
                  <a:cubicBezTo>
                    <a:pt x="382" y="1020"/>
                    <a:pt x="0" y="1720"/>
                    <a:pt x="191" y="2357"/>
                  </a:cubicBezTo>
                  <a:lnTo>
                    <a:pt x="13310" y="41077"/>
                  </a:lnTo>
                  <a:cubicBezTo>
                    <a:pt x="13460" y="41578"/>
                    <a:pt x="13925" y="41921"/>
                    <a:pt x="14427" y="41921"/>
                  </a:cubicBezTo>
                  <a:cubicBezTo>
                    <a:pt x="14563" y="41921"/>
                    <a:pt x="14702" y="41896"/>
                    <a:pt x="14838" y="41841"/>
                  </a:cubicBezTo>
                  <a:lnTo>
                    <a:pt x="17195" y="4107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144875" y="468275"/>
              <a:ext cx="377350" cy="1034900"/>
            </a:xfrm>
            <a:custGeom>
              <a:avLst/>
              <a:gdLst/>
              <a:ahLst/>
              <a:cxnLst/>
              <a:rect l="l" t="t" r="r" b="b"/>
              <a:pathLst>
                <a:path w="15094" h="41396" extrusionOk="0">
                  <a:moveTo>
                    <a:pt x="1274" y="1"/>
                  </a:moveTo>
                  <a:lnTo>
                    <a:pt x="1" y="383"/>
                  </a:lnTo>
                  <a:lnTo>
                    <a:pt x="13884" y="41395"/>
                  </a:lnTo>
                  <a:lnTo>
                    <a:pt x="15094" y="41013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345475" y="474250"/>
              <a:ext cx="511100" cy="342125"/>
            </a:xfrm>
            <a:custGeom>
              <a:avLst/>
              <a:gdLst/>
              <a:ahLst/>
              <a:cxnLst/>
              <a:rect l="l" t="t" r="r" b="b"/>
              <a:pathLst>
                <a:path w="20444" h="13685" extrusionOk="0">
                  <a:moveTo>
                    <a:pt x="17417" y="1"/>
                  </a:moveTo>
                  <a:cubicBezTo>
                    <a:pt x="17365" y="1"/>
                    <a:pt x="17312" y="6"/>
                    <a:pt x="17259" y="17"/>
                  </a:cubicBezTo>
                  <a:lnTo>
                    <a:pt x="447" y="5684"/>
                  </a:lnTo>
                  <a:cubicBezTo>
                    <a:pt x="128" y="5812"/>
                    <a:pt x="1" y="6130"/>
                    <a:pt x="65" y="6449"/>
                  </a:cubicBezTo>
                  <a:lnTo>
                    <a:pt x="2357" y="13263"/>
                  </a:lnTo>
                  <a:cubicBezTo>
                    <a:pt x="2457" y="13513"/>
                    <a:pt x="2676" y="13685"/>
                    <a:pt x="2919" y="13685"/>
                  </a:cubicBezTo>
                  <a:cubicBezTo>
                    <a:pt x="2985" y="13685"/>
                    <a:pt x="3053" y="13672"/>
                    <a:pt x="3121" y="13645"/>
                  </a:cubicBezTo>
                  <a:lnTo>
                    <a:pt x="19934" y="7977"/>
                  </a:lnTo>
                  <a:cubicBezTo>
                    <a:pt x="20252" y="7850"/>
                    <a:pt x="20443" y="7531"/>
                    <a:pt x="20316" y="7213"/>
                  </a:cubicBezTo>
                  <a:lnTo>
                    <a:pt x="18023" y="399"/>
                  </a:lnTo>
                  <a:cubicBezTo>
                    <a:pt x="17917" y="133"/>
                    <a:pt x="17678" y="1"/>
                    <a:pt x="1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1500" y="941725"/>
              <a:ext cx="453775" cy="168600"/>
            </a:xfrm>
            <a:custGeom>
              <a:avLst/>
              <a:gdLst/>
              <a:ahLst/>
              <a:cxnLst/>
              <a:rect l="l" t="t" r="r" b="b"/>
              <a:pathLst>
                <a:path w="18151" h="6744" extrusionOk="0">
                  <a:moveTo>
                    <a:pt x="17616" y="0"/>
                  </a:moveTo>
                  <a:cubicBezTo>
                    <a:pt x="17562" y="0"/>
                    <a:pt x="17506" y="13"/>
                    <a:pt x="17450" y="41"/>
                  </a:cubicBezTo>
                  <a:lnTo>
                    <a:pt x="447" y="5772"/>
                  </a:lnTo>
                  <a:cubicBezTo>
                    <a:pt x="192" y="5836"/>
                    <a:pt x="1" y="6154"/>
                    <a:pt x="128" y="6409"/>
                  </a:cubicBezTo>
                  <a:cubicBezTo>
                    <a:pt x="181" y="6620"/>
                    <a:pt x="409" y="6744"/>
                    <a:pt x="630" y="6744"/>
                  </a:cubicBezTo>
                  <a:cubicBezTo>
                    <a:pt x="676" y="6744"/>
                    <a:pt x="721" y="6738"/>
                    <a:pt x="765" y="6727"/>
                  </a:cubicBezTo>
                  <a:lnTo>
                    <a:pt x="17769" y="996"/>
                  </a:lnTo>
                  <a:cubicBezTo>
                    <a:pt x="18023" y="868"/>
                    <a:pt x="18151" y="614"/>
                    <a:pt x="18023" y="359"/>
                  </a:cubicBezTo>
                  <a:cubicBezTo>
                    <a:pt x="17974" y="160"/>
                    <a:pt x="17807" y="0"/>
                    <a:pt x="1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39725" y="1052175"/>
              <a:ext cx="452175" cy="168000"/>
            </a:xfrm>
            <a:custGeom>
              <a:avLst/>
              <a:gdLst/>
              <a:ahLst/>
              <a:cxnLst/>
              <a:rect l="l" t="t" r="r" b="b"/>
              <a:pathLst>
                <a:path w="18087" h="6720" extrusionOk="0">
                  <a:moveTo>
                    <a:pt x="17521" y="1"/>
                  </a:moveTo>
                  <a:cubicBezTo>
                    <a:pt x="17475" y="1"/>
                    <a:pt x="17430" y="6"/>
                    <a:pt x="17386" y="17"/>
                  </a:cubicBezTo>
                  <a:lnTo>
                    <a:pt x="382" y="5748"/>
                  </a:lnTo>
                  <a:cubicBezTo>
                    <a:pt x="128" y="5876"/>
                    <a:pt x="0" y="6130"/>
                    <a:pt x="64" y="6385"/>
                  </a:cubicBezTo>
                  <a:cubicBezTo>
                    <a:pt x="169" y="6596"/>
                    <a:pt x="362" y="6720"/>
                    <a:pt x="570" y="6720"/>
                  </a:cubicBezTo>
                  <a:cubicBezTo>
                    <a:pt x="613" y="6720"/>
                    <a:pt x="657" y="6714"/>
                    <a:pt x="701" y="6704"/>
                  </a:cubicBezTo>
                  <a:lnTo>
                    <a:pt x="17704" y="972"/>
                  </a:lnTo>
                  <a:cubicBezTo>
                    <a:pt x="17959" y="908"/>
                    <a:pt x="18087" y="590"/>
                    <a:pt x="18023" y="335"/>
                  </a:cubicBezTo>
                  <a:cubicBezTo>
                    <a:pt x="17970" y="124"/>
                    <a:pt x="17742" y="1"/>
                    <a:pt x="17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76325" y="1163625"/>
              <a:ext cx="452200" cy="168000"/>
            </a:xfrm>
            <a:custGeom>
              <a:avLst/>
              <a:gdLst/>
              <a:ahLst/>
              <a:cxnLst/>
              <a:rect l="l" t="t" r="r" b="b"/>
              <a:pathLst>
                <a:path w="18088" h="6720" extrusionOk="0">
                  <a:moveTo>
                    <a:pt x="17544" y="0"/>
                  </a:moveTo>
                  <a:cubicBezTo>
                    <a:pt x="17494" y="0"/>
                    <a:pt x="17441" y="6"/>
                    <a:pt x="17387" y="17"/>
                  </a:cubicBezTo>
                  <a:lnTo>
                    <a:pt x="383" y="5748"/>
                  </a:lnTo>
                  <a:cubicBezTo>
                    <a:pt x="128" y="5876"/>
                    <a:pt x="1" y="6130"/>
                    <a:pt x="128" y="6385"/>
                  </a:cubicBezTo>
                  <a:cubicBezTo>
                    <a:pt x="181" y="6596"/>
                    <a:pt x="365" y="6720"/>
                    <a:pt x="608" y="6720"/>
                  </a:cubicBezTo>
                  <a:cubicBezTo>
                    <a:pt x="658" y="6720"/>
                    <a:pt x="711" y="6714"/>
                    <a:pt x="765" y="6703"/>
                  </a:cubicBezTo>
                  <a:lnTo>
                    <a:pt x="17705" y="908"/>
                  </a:lnTo>
                  <a:cubicBezTo>
                    <a:pt x="17960" y="845"/>
                    <a:pt x="18087" y="590"/>
                    <a:pt x="18024" y="335"/>
                  </a:cubicBezTo>
                  <a:cubicBezTo>
                    <a:pt x="17971" y="124"/>
                    <a:pt x="17787" y="0"/>
                    <a:pt x="17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9"/>
          <p:cNvGrpSpPr/>
          <p:nvPr/>
        </p:nvGrpSpPr>
        <p:grpSpPr>
          <a:xfrm rot="-5723396">
            <a:off x="-169311" y="3871952"/>
            <a:ext cx="1408200" cy="1466446"/>
            <a:chOff x="6323100" y="1252213"/>
            <a:chExt cx="907250" cy="920475"/>
          </a:xfrm>
        </p:grpSpPr>
        <p:sp>
          <p:nvSpPr>
            <p:cNvPr id="847" name="Google Shape;847;p49"/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94AE5381-544F-4AF0-9E4C-AC47C36CB8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46" b="71875" l="25842" r="50952">
                        <a14:foregroundMark x1="26061" y1="44141" x2="32577" y2="52474"/>
                        <a14:foregroundMark x1="30527" y1="44010" x2="47584" y2="46484"/>
                        <a14:foregroundMark x1="48755" y1="46615" x2="49854" y2="64844"/>
                        <a14:foregroundMark x1="49341" y1="64974" x2="34334" y2="66406"/>
                        <a14:foregroundMark x1="34334" y1="66406" x2="31040" y2="61849"/>
                        <a14:foregroundMark x1="31040" y1="61849" x2="30088" y2="56380"/>
                        <a14:foregroundMark x1="30088" y1="56380" x2="33163" y2="50000"/>
                        <a14:foregroundMark x1="33163" y1="50000" x2="36310" y2="47786"/>
                        <a14:foregroundMark x1="36310" y1="47786" x2="39165" y2="48047"/>
                        <a14:foregroundMark x1="39165" y1="48047" x2="41362" y2="51302"/>
                        <a14:foregroundMark x1="41362" y1="51302" x2="42460" y2="57031"/>
                        <a14:foregroundMark x1="42460" y1="57031" x2="40410" y2="65495"/>
                        <a14:foregroundMark x1="40410" y1="65495" x2="37482" y2="67578"/>
                        <a14:foregroundMark x1="37482" y1="67578" x2="35432" y2="63672"/>
                        <a14:foregroundMark x1="35432" y1="63672" x2="34700" y2="57422"/>
                        <a14:foregroundMark x1="34700" y1="57422" x2="36237" y2="51302"/>
                        <a14:foregroundMark x1="36237" y1="51302" x2="38726" y2="48958"/>
                        <a14:foregroundMark x1="38726" y1="48958" x2="41581" y2="48828"/>
                        <a14:foregroundMark x1="41581" y1="48828" x2="43704" y2="56250"/>
                        <a14:foregroundMark x1="43704" y1="56250" x2="41801" y2="61979"/>
                        <a14:foregroundMark x1="41801" y1="61979" x2="38946" y2="64844"/>
                        <a14:foregroundMark x1="38946" y1="64844" x2="38287" y2="53255"/>
                        <a14:foregroundMark x1="38287" y1="53255" x2="40630" y2="48568"/>
                        <a14:foregroundMark x1="40630" y1="48568" x2="43777" y2="48047"/>
                        <a14:foregroundMark x1="43777" y1="48047" x2="46193" y2="50781"/>
                        <a14:foregroundMark x1="46193" y1="50781" x2="46779" y2="57682"/>
                        <a14:foregroundMark x1="46779" y1="57682" x2="45095" y2="59635"/>
                        <a14:foregroundMark x1="27086" y1="52604" x2="28111" y2="64974"/>
                        <a14:foregroundMark x1="28111" y1="64974" x2="31113" y2="69401"/>
                        <a14:foregroundMark x1="31113" y1="69401" x2="34480" y2="69010"/>
                        <a14:foregroundMark x1="34480" y1="69010" x2="35725" y2="67448"/>
                        <a14:foregroundMark x1="35725" y1="70313" x2="42972" y2="69271"/>
                        <a14:foregroundMark x1="42972" y1="69271" x2="46193" y2="69271"/>
                        <a14:foregroundMark x1="46193" y1="69271" x2="48023" y2="69141"/>
                        <a14:foregroundMark x1="31479" y1="53776" x2="43411" y2="55990"/>
                        <a14:foregroundMark x1="31332" y1="56901" x2="34993" y2="60547"/>
                        <a14:foregroundMark x1="34993" y1="60547" x2="37994" y2="61328"/>
                        <a14:foregroundMark x1="37994" y1="61328" x2="45388" y2="53125"/>
                        <a14:foregroundMark x1="45388" y1="53125" x2="45827" y2="51953"/>
                        <a14:foregroundMark x1="44510" y1="52083" x2="34846" y2="58203"/>
                        <a14:foregroundMark x1="32211" y1="64714" x2="32064" y2="67318"/>
                        <a14:foregroundMark x1="27086" y1="60286" x2="27599" y2="65885"/>
                        <a14:foregroundMark x1="27599" y1="65885" x2="29136" y2="69661"/>
                        <a14:foregroundMark x1="29649" y1="71224" x2="32357" y2="70833"/>
                        <a14:foregroundMark x1="34700" y1="71354" x2="37921" y2="71875"/>
                        <a14:foregroundMark x1="50586" y1="55339" x2="50952" y2="60156"/>
                        <a14:foregroundMark x1="50293" y1="50651" x2="50220" y2="59375"/>
                        <a14:foregroundMark x1="48463" y1="47786" x2="46120" y2="67188"/>
                        <a14:foregroundMark x1="46120" y1="67188" x2="42899" y2="69271"/>
                        <a14:foregroundMark x1="42899" y1="69271" x2="39678" y2="69271"/>
                        <a14:foregroundMark x1="39678" y1="69271" x2="32430" y2="61458"/>
                        <a14:foregroundMark x1="32430" y1="61458" x2="31406" y2="56641"/>
                        <a14:foregroundMark x1="31406" y1="56641" x2="34334" y2="52474"/>
                        <a14:foregroundMark x1="34334" y1="52474" x2="39092" y2="51953"/>
                        <a14:foregroundMark x1="39092" y1="51953" x2="45754" y2="55599"/>
                        <a14:foregroundMark x1="27526" y1="48047" x2="30015" y2="71615"/>
                        <a14:foregroundMark x1="30600" y1="67448" x2="36457" y2="70052"/>
                        <a14:foregroundMark x1="36457" y1="70052" x2="36750" y2="70052"/>
                        <a14:foregroundMark x1="29941" y1="50391" x2="31259" y2="69010"/>
                        <a14:foregroundMark x1="30820" y1="45703" x2="47511" y2="47135"/>
                        <a14:foregroundMark x1="35212" y1="41146" x2="38873" y2="44661"/>
                        <a14:foregroundMark x1="43924" y1="71745" x2="45168" y2="70964"/>
                      </a14:backgroundRemoval>
                    </a14:imgEffect>
                  </a14:imgLayer>
                </a14:imgProps>
              </a:ext>
            </a:extLst>
          </a:blip>
          <a:srcRect l="24426" t="39179" r="48562" b="26028"/>
          <a:stretch/>
        </p:blipFill>
        <p:spPr>
          <a:xfrm>
            <a:off x="473823" y="969457"/>
            <a:ext cx="4660419" cy="3374863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E6D7ECE1-E463-4516-8365-61C3712E06E4}"/>
              </a:ext>
            </a:extLst>
          </p:cNvPr>
          <p:cNvSpPr/>
          <p:nvPr/>
        </p:nvSpPr>
        <p:spPr>
          <a:xfrm>
            <a:off x="1380238" y="24176"/>
            <a:ext cx="76489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Hình mô tả hoạt động gì?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002060"/>
                </a:solidFill>
              </a:rPr>
              <a:t>Lời nói trong hình thể hiện điều gì?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002060"/>
                </a:solidFill>
              </a:rPr>
              <a:t>Em có cảm nhận gì khi tham gia hoạt động kết nối?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063486b351639d513c1c4acaf87512.png"/>
          <p:cNvPicPr>
            <a:picLocks noChangeAspect="1"/>
          </p:cNvPicPr>
          <p:nvPr/>
        </p:nvPicPr>
        <p:blipFill rotWithShape="1">
          <a:blip r:embed="rId2" cstate="print"/>
          <a:srcRect t="25840"/>
          <a:stretch/>
        </p:blipFill>
        <p:spPr>
          <a:xfrm>
            <a:off x="0" y="-531628"/>
            <a:ext cx="9144000" cy="5675128"/>
          </a:xfrm>
          <a:prstGeom prst="rect">
            <a:avLst/>
          </a:prstGeom>
        </p:spPr>
      </p:pic>
      <p:pic>
        <p:nvPicPr>
          <p:cNvPr id="6" name="Picture 5" descr="8b563b34ad8f7b1b8fb033b87599d68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8448" y="3868126"/>
            <a:ext cx="874222" cy="936779"/>
          </a:xfrm>
          <a:prstGeom prst="rect">
            <a:avLst/>
          </a:prstGeom>
        </p:spPr>
      </p:pic>
      <p:pic>
        <p:nvPicPr>
          <p:cNvPr id="12" name="Picture 11" descr="23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7948" y="3538352"/>
            <a:ext cx="1173568" cy="92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259" y="-514350"/>
            <a:ext cx="7676707" cy="4320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1170" y="1745220"/>
            <a:ext cx="4958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tên một số hoạt động kết nối với xã hội của trường học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358" y="3257550"/>
            <a:ext cx="7283302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/>
          <p:cNvSpPr txBox="1"/>
          <p:nvPr/>
        </p:nvSpPr>
        <p:spPr>
          <a:xfrm>
            <a:off x="1921170" y="3288090"/>
            <a:ext cx="6618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hội tái chế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Ủng hộ vùng bị lũ lụt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hội an toàn giao thông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403708" y="4688265"/>
            <a:ext cx="628650" cy="40005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8357201"/>
</p:tagLst>
</file>

<file path=ppt/theme/theme1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218</Words>
  <Application>Microsoft Office PowerPoint</Application>
  <PresentationFormat>On-screen Show (16:9)</PresentationFormat>
  <Paragraphs>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Gochi Hand</vt:lpstr>
      <vt:lpstr>AvantGarde</vt:lpstr>
      <vt:lpstr>Open Sans</vt:lpstr>
      <vt:lpstr>Color Choices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minhkhanh.t93@gmail.com</cp:lastModifiedBy>
  <cp:revision>54</cp:revision>
  <dcterms:modified xsi:type="dcterms:W3CDTF">2025-12-28T13:26:56Z</dcterms:modified>
</cp:coreProperties>
</file>