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452" r:id="rId3"/>
    <p:sldId id="451" r:id="rId4"/>
    <p:sldId id="427" r:id="rId5"/>
    <p:sldId id="432" r:id="rId6"/>
    <p:sldId id="443" r:id="rId7"/>
    <p:sldId id="447" r:id="rId8"/>
    <p:sldId id="446" r:id="rId9"/>
    <p:sldId id="445" r:id="rId10"/>
    <p:sldId id="449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46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59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44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479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4005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801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20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60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2002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403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80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204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6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05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44005" indent="0">
              <a:buNone/>
              <a:defRPr sz="2397" b="1"/>
            </a:lvl2pPr>
            <a:lvl3pPr marL="1088010" indent="0">
              <a:buNone/>
              <a:defRPr sz="2172" b="1"/>
            </a:lvl3pPr>
            <a:lvl4pPr marL="1632017" indent="0">
              <a:buNone/>
              <a:defRPr sz="1873" b="1"/>
            </a:lvl4pPr>
            <a:lvl5pPr marL="2176022" indent="0">
              <a:buNone/>
              <a:defRPr sz="1873" b="1"/>
            </a:lvl5pPr>
            <a:lvl6pPr marL="2720027" indent="0">
              <a:buNone/>
              <a:defRPr sz="1873" b="1"/>
            </a:lvl6pPr>
            <a:lvl7pPr marL="3264032" indent="0">
              <a:buNone/>
              <a:defRPr sz="1873" b="1"/>
            </a:lvl7pPr>
            <a:lvl8pPr marL="3808037" indent="0">
              <a:buNone/>
              <a:defRPr sz="1873" b="1"/>
            </a:lvl8pPr>
            <a:lvl9pPr marL="435204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2847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44005" indent="0">
              <a:buNone/>
              <a:defRPr sz="2397" b="1"/>
            </a:lvl2pPr>
            <a:lvl3pPr marL="1088010" indent="0">
              <a:buNone/>
              <a:defRPr sz="2172" b="1"/>
            </a:lvl3pPr>
            <a:lvl4pPr marL="1632017" indent="0">
              <a:buNone/>
              <a:defRPr sz="1873" b="1"/>
            </a:lvl4pPr>
            <a:lvl5pPr marL="2176022" indent="0">
              <a:buNone/>
              <a:defRPr sz="1873" b="1"/>
            </a:lvl5pPr>
            <a:lvl6pPr marL="2720027" indent="0">
              <a:buNone/>
              <a:defRPr sz="1873" b="1"/>
            </a:lvl6pPr>
            <a:lvl7pPr marL="3264032" indent="0">
              <a:buNone/>
              <a:defRPr sz="1873" b="1"/>
            </a:lvl7pPr>
            <a:lvl8pPr marL="3808037" indent="0">
              <a:buNone/>
              <a:defRPr sz="1873" b="1"/>
            </a:lvl8pPr>
            <a:lvl9pPr marL="435204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2847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32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07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84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7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1648"/>
            </a:lvl1pPr>
            <a:lvl2pPr marL="544005" indent="0">
              <a:buNone/>
              <a:defRPr sz="1423"/>
            </a:lvl2pPr>
            <a:lvl3pPr marL="1088010" indent="0">
              <a:buNone/>
              <a:defRPr sz="1199"/>
            </a:lvl3pPr>
            <a:lvl4pPr marL="1632017" indent="0">
              <a:buNone/>
              <a:defRPr sz="1049"/>
            </a:lvl4pPr>
            <a:lvl5pPr marL="2176022" indent="0">
              <a:buNone/>
              <a:defRPr sz="1049"/>
            </a:lvl5pPr>
            <a:lvl6pPr marL="2720027" indent="0">
              <a:buNone/>
              <a:defRPr sz="1049"/>
            </a:lvl6pPr>
            <a:lvl7pPr marL="3264032" indent="0">
              <a:buNone/>
              <a:defRPr sz="1049"/>
            </a:lvl7pPr>
            <a:lvl8pPr marL="3808037" indent="0">
              <a:buNone/>
              <a:defRPr sz="1049"/>
            </a:lvl8pPr>
            <a:lvl9pPr marL="435204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28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3820"/>
            </a:lvl1pPr>
            <a:lvl2pPr marL="544005" indent="0">
              <a:buNone/>
              <a:defRPr sz="3296"/>
            </a:lvl2pPr>
            <a:lvl3pPr marL="1088010" indent="0">
              <a:buNone/>
              <a:defRPr sz="2847"/>
            </a:lvl3pPr>
            <a:lvl4pPr marL="1632017" indent="0">
              <a:buNone/>
              <a:defRPr sz="2397"/>
            </a:lvl4pPr>
            <a:lvl5pPr marL="2176022" indent="0">
              <a:buNone/>
              <a:defRPr sz="2397"/>
            </a:lvl5pPr>
            <a:lvl6pPr marL="2720027" indent="0">
              <a:buNone/>
              <a:defRPr sz="2397"/>
            </a:lvl6pPr>
            <a:lvl7pPr marL="3264032" indent="0">
              <a:buNone/>
              <a:defRPr sz="2397"/>
            </a:lvl7pPr>
            <a:lvl8pPr marL="3808037" indent="0">
              <a:buNone/>
              <a:defRPr sz="2397"/>
            </a:lvl8pPr>
            <a:lvl9pPr marL="4352042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1648"/>
            </a:lvl1pPr>
            <a:lvl2pPr marL="544005" indent="0">
              <a:buNone/>
              <a:defRPr sz="1423"/>
            </a:lvl2pPr>
            <a:lvl3pPr marL="1088010" indent="0">
              <a:buNone/>
              <a:defRPr sz="1199"/>
            </a:lvl3pPr>
            <a:lvl4pPr marL="1632017" indent="0">
              <a:buNone/>
              <a:defRPr sz="1049"/>
            </a:lvl4pPr>
            <a:lvl5pPr marL="2176022" indent="0">
              <a:buNone/>
              <a:defRPr sz="1049"/>
            </a:lvl5pPr>
            <a:lvl6pPr marL="2720027" indent="0">
              <a:buNone/>
              <a:defRPr sz="1049"/>
            </a:lvl6pPr>
            <a:lvl7pPr marL="3264032" indent="0">
              <a:buNone/>
              <a:defRPr sz="1049"/>
            </a:lvl7pPr>
            <a:lvl8pPr marL="3808037" indent="0">
              <a:buNone/>
              <a:defRPr sz="1049"/>
            </a:lvl8pPr>
            <a:lvl9pPr marL="435204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90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475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97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8010" rtl="0" eaLnBrk="1" latinLnBrk="0" hangingPunct="1">
        <a:spcBef>
          <a:spcPct val="0"/>
        </a:spcBef>
        <a:buNone/>
        <a:defRPr sz="52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3" algn="l" defTabSz="108801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4" indent="-272003" algn="l" defTabSz="108801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9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4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80039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4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0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7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2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2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4792" y="7225632"/>
            <a:ext cx="2187972" cy="19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417631"/>
            <a:ext cx="13493417" cy="73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10" eaLnBrk="1" fontAlgn="auto" hangingPunct="1">
              <a:spcBef>
                <a:spcPts val="1348"/>
              </a:spcBef>
              <a:spcAft>
                <a:spcPts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 GIỮ AN TOÀN VÀ VỆ SINH Ở TRƯỜNG (TIẾT 2)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900148" y="2688441"/>
            <a:ext cx="8592457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</a:t>
            </a:r>
            <a:r>
              <a:rPr lang="en-US" sz="449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 NHIÊN VÀ XÃ HỘI </a:t>
            </a: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05" y="581391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978714" y="1683584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1270955" y="6205882"/>
            <a:ext cx="870957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964554" y="5599827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47659" y="1065024"/>
            <a:ext cx="1035720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HẸN GẶP LẠI 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vi-VN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FB3C9D-F1F2-4052-B919-30692B348E70}"/>
              </a:ext>
            </a:extLst>
          </p:cNvPr>
          <p:cNvGrpSpPr/>
          <p:nvPr/>
        </p:nvGrpSpPr>
        <p:grpSpPr>
          <a:xfrm>
            <a:off x="137319" y="1981200"/>
            <a:ext cx="16306800" cy="3581400"/>
            <a:chOff x="1051719" y="1981200"/>
            <a:chExt cx="14478000" cy="358140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12E4925-3950-47D6-9367-F374F1A39ED6}"/>
                </a:ext>
              </a:extLst>
            </p:cNvPr>
            <p:cNvSpPr/>
            <p:nvPr/>
          </p:nvSpPr>
          <p:spPr>
            <a:xfrm>
              <a:off x="1051719" y="1981200"/>
              <a:ext cx="14478000" cy="3581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Nghe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hát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2BBA2-7D86-41C6-AC94-AC362F47F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  <p:pic>
        <p:nvPicPr>
          <p:cNvPr id="2" name="y2mate.com - EM YÊU TRƯỜNG EM  Bé Ellie KHÁNH NGỌC MV Official  Nhạc Thiếu Nhi Cho Bé Hay Nhất 2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0519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9719" y="782480"/>
            <a:ext cx="14706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GIỮ AN TOÀN VÀ VỆ SINH Ở TRƯỜNG (T2)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20" y="575463"/>
            <a:ext cx="3974104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(T2)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598364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phiếu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5563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C81E61-8FD5-3D18-BB90-E5573FC7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9" y="2609149"/>
            <a:ext cx="15849600" cy="65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9" y="2599233"/>
            <a:ext cx="7315200" cy="59693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594519" y="3334434"/>
            <a:ext cx="7543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Trong phòng học, các bạn thu thập những thông tin gì?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Trong phòng học, bàn ghế... có vệ sinh không? </a:t>
            </a:r>
          </a:p>
        </p:txBody>
      </p:sp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19" y="2112687"/>
            <a:ext cx="6705600" cy="6424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841168" y="3735009"/>
            <a:ext cx="72979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4: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độ cao của lan can có chắc chắn, an toàn không?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vật ở lối đi nên sắp xếp ở đâu cho khỏi vướng?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44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2112687"/>
            <a:ext cx="7391400" cy="66191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7E8B52-1773-0037-894E-AB6A8DEF89A0}"/>
              </a:ext>
            </a:extLst>
          </p:cNvPr>
          <p:cNvSpPr txBox="1"/>
          <p:nvPr/>
        </p:nvSpPr>
        <p:spPr>
          <a:xfrm>
            <a:off x="601145" y="3783972"/>
            <a:ext cx="7391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5: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Khu vực vệ sinh ghi lại những gì em nhìn thấy và nêu những gì em thấy không an toàn</a:t>
            </a:r>
          </a:p>
        </p:txBody>
      </p:sp>
    </p:spTree>
    <p:extLst>
      <p:ext uri="{BB962C8B-B14F-4D97-AF65-F5344CB8AC3E}">
        <p14:creationId xmlns:p14="http://schemas.microsoft.com/office/powerpoint/2010/main" val="25715968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60" y="2134589"/>
            <a:ext cx="6933406" cy="6704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7B544-C957-A645-2B4A-E734402F11D5}"/>
              </a:ext>
            </a:extLst>
          </p:cNvPr>
          <p:cNvSpPr txBox="1"/>
          <p:nvPr/>
        </p:nvSpPr>
        <p:spPr>
          <a:xfrm>
            <a:off x="746919" y="3251751"/>
            <a:ext cx="6629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6: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sân trường em thấy những đồ vật nào chưa đảm bảo an toàn, chưa vệ sinh và có ý kiến đề xuất gì với nhà trường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FB3C9D-F1F2-4052-B919-30692B348E70}"/>
              </a:ext>
            </a:extLst>
          </p:cNvPr>
          <p:cNvGrpSpPr/>
          <p:nvPr/>
        </p:nvGrpSpPr>
        <p:grpSpPr>
          <a:xfrm>
            <a:off x="137319" y="1981200"/>
            <a:ext cx="16306800" cy="3581400"/>
            <a:chOff x="1051719" y="1981200"/>
            <a:chExt cx="14478000" cy="358140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12E4925-3950-47D6-9367-F374F1A39ED6}"/>
                </a:ext>
              </a:extLst>
            </p:cNvPr>
            <p:cNvSpPr/>
            <p:nvPr/>
          </p:nvSpPr>
          <p:spPr>
            <a:xfrm>
              <a:off x="1051719" y="1981200"/>
              <a:ext cx="14478000" cy="3581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dụng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chưa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toàn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2BBA2-7D86-41C6-AC94-AC362F47F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7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9752</TotalTime>
  <Words>356</Words>
  <Application>Microsoft Office PowerPoint</Application>
  <PresentationFormat>Custom</PresentationFormat>
  <Paragraphs>40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minhkhanh.t93@gmail.com</cp:lastModifiedBy>
  <cp:revision>1107</cp:revision>
  <dcterms:created xsi:type="dcterms:W3CDTF">2008-09-09T22:52:10Z</dcterms:created>
  <dcterms:modified xsi:type="dcterms:W3CDTF">2025-12-28T13:40:48Z</dcterms:modified>
</cp:coreProperties>
</file>