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95" r:id="rId2"/>
    <p:sldId id="281" r:id="rId3"/>
    <p:sldId id="282" r:id="rId4"/>
    <p:sldId id="283" r:id="rId5"/>
    <p:sldId id="284" r:id="rId6"/>
    <p:sldId id="285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64210" y="216535"/>
            <a:ext cx="11527790" cy="22159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nhiên</a:t>
            </a:r>
            <a:r>
              <a:rPr lang="en-US" sz="4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và</a:t>
            </a:r>
            <a:r>
              <a:rPr lang="en-US" sz="4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xã</a:t>
            </a:r>
            <a:r>
              <a:rPr lang="en-US" sz="4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hội</a:t>
            </a:r>
            <a:endParaRPr lang="en-US" sz="4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32: </a:t>
            </a:r>
            <a:r>
              <a:rPr lang="en-US" sz="44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Một</a:t>
            </a:r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số</a:t>
            </a:r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bộ</a:t>
            </a:r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phận</a:t>
            </a:r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thực</a:t>
            </a:r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vật</a:t>
            </a:r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 </a:t>
            </a:r>
            <a:r>
              <a:rPr lang="en-US" sz="44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3)                       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22-11-22 23084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45" y="344170"/>
            <a:ext cx="11751310" cy="683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shot 2022-11-22 23100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65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32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630" y="0"/>
            <a:ext cx="11734165" cy="6837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555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55" y="182245"/>
            <a:ext cx="12111990" cy="634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87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710" y="-91440"/>
            <a:ext cx="11684000" cy="636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4" name="Picture 3" descr="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" y="0"/>
            <a:ext cx="12163425" cy="73005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80035" y="5048885"/>
            <a:ext cx="11936730" cy="2077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94640"/>
            <a:ext cx="1042670" cy="2729865"/>
          </a:xfrm>
          <a:prstGeom prst="rect">
            <a:avLst/>
          </a:prstGeom>
        </p:spPr>
      </p:pic>
      <p:pic>
        <p:nvPicPr>
          <p:cNvPr id="5" name="Picture 4" descr="h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180000">
            <a:off x="5271135" y="2863850"/>
            <a:ext cx="1637665" cy="2193925"/>
          </a:xfrm>
          <a:prstGeom prst="rect">
            <a:avLst/>
          </a:prstGeom>
        </p:spPr>
      </p:pic>
      <p:pic>
        <p:nvPicPr>
          <p:cNvPr id="13" name="Picture 12" descr="h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60000">
            <a:off x="4628515" y="2226310"/>
            <a:ext cx="1637665" cy="2193925"/>
          </a:xfrm>
          <a:prstGeom prst="rect">
            <a:avLst/>
          </a:prstGeom>
        </p:spPr>
      </p:pic>
      <p:pic>
        <p:nvPicPr>
          <p:cNvPr id="14" name="Picture 13" descr="h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60000">
            <a:off x="2558382" y="3083842"/>
            <a:ext cx="1637665" cy="2193925"/>
          </a:xfrm>
          <a:prstGeom prst="rect">
            <a:avLst/>
          </a:prstGeom>
        </p:spPr>
      </p:pic>
      <p:pic>
        <p:nvPicPr>
          <p:cNvPr id="6" name="Picture 5" descr="h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00000">
            <a:off x="5429885" y="3626485"/>
            <a:ext cx="1637665" cy="2193925"/>
          </a:xfrm>
          <a:prstGeom prst="rect">
            <a:avLst/>
          </a:prstGeom>
        </p:spPr>
      </p:pic>
      <p:pic>
        <p:nvPicPr>
          <p:cNvPr id="2" name="Picture 1" descr="h1">
            <a:extLst>
              <a:ext uri="{FF2B5EF4-FFF2-40B4-BE49-F238E27FC236}">
                <a16:creationId xmlns:a16="http://schemas.microsoft.com/office/drawing/2014/main" id="{35AAD9DE-2EA0-603E-D6A0-2D5474BEF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60000">
            <a:off x="9716611" y="3144004"/>
            <a:ext cx="1637665" cy="219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</Words>
  <Application>Microsoft Office PowerPoint</Application>
  <PresentationFormat>Widescreen</PresentationFormat>
  <Paragraphs>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minhkhanh.t93@gmail.com</cp:lastModifiedBy>
  <cp:revision>51</cp:revision>
  <dcterms:created xsi:type="dcterms:W3CDTF">2022-11-28T23:05:00Z</dcterms:created>
  <dcterms:modified xsi:type="dcterms:W3CDTF">2025-12-29T09:05:50Z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B6291F0887D4493980DAAFE64DE4ACC8</vt:lpwstr>
  </property>
  <property fmtid="{D5CDD505-2E9C-101B-9397-08002B2CF9AE}" pid="3" name="KSOProductBuildVer">
    <vt:lpwstr>1033-11.2.0.11417</vt:lpwstr>
  </property>
</Properties>
</file>