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463" r:id="rId2"/>
    <p:sldId id="464" r:id="rId3"/>
    <p:sldId id="465" r:id="rId4"/>
    <p:sldId id="466" r:id="rId5"/>
    <p:sldId id="470" r:id="rId6"/>
    <p:sldId id="467" r:id="rId7"/>
    <p:sldId id="468" r:id="rId8"/>
    <p:sldId id="440" r:id="rId9"/>
    <p:sldId id="450" r:id="rId10"/>
    <p:sldId id="451" r:id="rId11"/>
    <p:sldId id="441" r:id="rId12"/>
    <p:sldId id="449" r:id="rId13"/>
    <p:sldId id="442" r:id="rId14"/>
  </p:sldIdLst>
  <p:sldSz cx="16276638" cy="9144000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00682F"/>
    <a:srgbClr val="0000CC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23" autoAdjust="0"/>
    <p:restoredTop sz="99274" autoAdjust="0"/>
  </p:normalViewPr>
  <p:slideViewPr>
    <p:cSldViewPr>
      <p:cViewPr varScale="1">
        <p:scale>
          <a:sx n="55" d="100"/>
          <a:sy n="55" d="100"/>
        </p:scale>
        <p:origin x="696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>
                <a:ea typeface="微软雅黑" panose="020B0503020204020204" pitchFamily="34" charset="-122"/>
              </a:rPr>
              <a:t>本PPT模板部分元素使用了幻灯片母版制作。如果需要修改，点击-视图-幻灯片母版-修改 完成后关闭编辑母版即可。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DA94B-A13E-4115-8706-9FA1282D603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921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bai%20tap/bai%20tap%201.ppt" TargetMode="External"/><Relationship Id="rId3" Type="http://schemas.openxmlformats.org/officeDocument/2006/relationships/image" Target="../media/image11.jpg"/><Relationship Id="rId7" Type="http://schemas.openxmlformats.org/officeDocument/2006/relationships/image" Target="../media/image14.jp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hyperlink" Target="bai%20tap/bai%20tap%204.ppt" TargetMode="External"/><Relationship Id="rId5" Type="http://schemas.openxmlformats.org/officeDocument/2006/relationships/image" Target="../media/image12.jpg"/><Relationship Id="rId10" Type="http://schemas.openxmlformats.org/officeDocument/2006/relationships/hyperlink" Target="bai%20tap/bai%20tap%203.ppt" TargetMode="External"/><Relationship Id="rId4" Type="http://schemas.openxmlformats.org/officeDocument/2006/relationships/slide" Target="slide9.xml"/><Relationship Id="rId9" Type="http://schemas.openxmlformats.org/officeDocument/2006/relationships/hyperlink" Target="bai%20tap/bai%20tap%202.ppt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211494" y="103853"/>
            <a:ext cx="5847929" cy="1117941"/>
            <a:chOff x="5063633" y="164812"/>
            <a:chExt cx="5749254" cy="1117941"/>
          </a:xfrm>
        </p:grpSpPr>
        <p:sp>
          <p:nvSpPr>
            <p:cNvPr id="7" name="TextBox 6"/>
            <p:cNvSpPr txBox="1"/>
            <p:nvPr/>
          </p:nvSpPr>
          <p:spPr>
            <a:xfrm>
              <a:off x="5063633" y="164812"/>
              <a:ext cx="18161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993302" y="636422"/>
              <a:ext cx="48195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66"/>
                  </a:solidFill>
                  <a:latin typeface="+mn-lt"/>
                  <a:cs typeface="Times New Roman" pitchFamily="18" charset="0"/>
                </a:rPr>
                <a:t>TỰ NHIÊN VÀ XÃ HỘI</a:t>
              </a:r>
            </a:p>
          </p:txBody>
        </p:sp>
      </p:grp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762000" y="1578639"/>
            <a:ext cx="15301119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Bài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14: CHỨC NĂNG MỘT SỐ BỘ PHẬN CỦA THỰC VẬT (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tiết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1)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21" y="3048000"/>
            <a:ext cx="15713796" cy="202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11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80319" y="2362200"/>
            <a:ext cx="13868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các-bô-nic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09078" y="4223602"/>
            <a:ext cx="116258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   + Bạn là lá cây.</a:t>
            </a:r>
            <a:endParaRPr lang="en-US" sz="4000" b="1" dirty="0">
              <a:solidFill>
                <a:srgbClr val="00682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urved Left Arrow 6"/>
          <p:cNvSpPr/>
          <p:nvPr/>
        </p:nvSpPr>
        <p:spPr>
          <a:xfrm>
            <a:off x="2118519" y="7162800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Smiley Face 7">
            <a:hlinkClick r:id="rId2" action="ppaction://hlinksldjump"/>
          </p:cNvPr>
          <p:cNvSpPr/>
          <p:nvPr/>
        </p:nvSpPr>
        <p:spPr>
          <a:xfrm>
            <a:off x="14767719" y="8001000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95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280319" y="394038"/>
            <a:ext cx="973680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3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80319" y="1071146"/>
            <a:ext cx="14782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119" y="2438400"/>
            <a:ext cx="10424319" cy="650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3283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1811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14: CHỨC NĂNG MỘT SỐ BỘ PHẬN CỦA THỰC VẬT (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7117" y="1857374"/>
            <a:ext cx="9226885" cy="5762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919" y="1857374"/>
            <a:ext cx="3724275" cy="665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087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58805" y="-209551"/>
            <a:ext cx="16276638" cy="9144000"/>
          </a:xfrm>
          <a:prstGeom prst="rect">
            <a:avLst/>
          </a:prstGeom>
          <a:solidFill>
            <a:srgbClr val="EBF9F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45" y="6479725"/>
            <a:ext cx="2130619" cy="26642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8" t="2708" b="22917"/>
          <a:stretch>
            <a:fillRect/>
          </a:stretch>
        </p:blipFill>
        <p:spPr>
          <a:xfrm>
            <a:off x="10830310" y="-228600"/>
            <a:ext cx="5446328" cy="6800851"/>
          </a:xfrm>
          <a:custGeom>
            <a:avLst/>
            <a:gdLst>
              <a:gd name="connsiteX0" fmla="*/ 2057400 w 4079567"/>
              <a:gd name="connsiteY0" fmla="*/ 0 h 5100638"/>
              <a:gd name="connsiteX1" fmla="*/ 3286125 w 4079567"/>
              <a:gd name="connsiteY1" fmla="*/ 42862 h 5100638"/>
              <a:gd name="connsiteX2" fmla="*/ 3614737 w 4079567"/>
              <a:gd name="connsiteY2" fmla="*/ 71437 h 5100638"/>
              <a:gd name="connsiteX3" fmla="*/ 3714750 w 4079567"/>
              <a:gd name="connsiteY3" fmla="*/ 85725 h 5100638"/>
              <a:gd name="connsiteX4" fmla="*/ 3843337 w 4079567"/>
              <a:gd name="connsiteY4" fmla="*/ 100012 h 5100638"/>
              <a:gd name="connsiteX5" fmla="*/ 4079567 w 4079567"/>
              <a:gd name="connsiteY5" fmla="*/ 227213 h 5100638"/>
              <a:gd name="connsiteX6" fmla="*/ 4079567 w 4079567"/>
              <a:gd name="connsiteY6" fmla="*/ 4981665 h 5100638"/>
              <a:gd name="connsiteX7" fmla="*/ 2486025 w 4079567"/>
              <a:gd name="connsiteY7" fmla="*/ 5086350 h 5100638"/>
              <a:gd name="connsiteX8" fmla="*/ 2300287 w 4079567"/>
              <a:gd name="connsiteY8" fmla="*/ 5100638 h 5100638"/>
              <a:gd name="connsiteX9" fmla="*/ 571500 w 4079567"/>
              <a:gd name="connsiteY9" fmla="*/ 5043488 h 5100638"/>
              <a:gd name="connsiteX10" fmla="*/ 400050 w 4079567"/>
              <a:gd name="connsiteY10" fmla="*/ 4929188 h 5100638"/>
              <a:gd name="connsiteX11" fmla="*/ 314325 w 4079567"/>
              <a:gd name="connsiteY11" fmla="*/ 4814888 h 5100638"/>
              <a:gd name="connsiteX12" fmla="*/ 142875 w 4079567"/>
              <a:gd name="connsiteY12" fmla="*/ 4114800 h 5100638"/>
              <a:gd name="connsiteX13" fmla="*/ 114300 w 4079567"/>
              <a:gd name="connsiteY13" fmla="*/ 3957638 h 5100638"/>
              <a:gd name="connsiteX14" fmla="*/ 0 w 4079567"/>
              <a:gd name="connsiteY14" fmla="*/ 2914650 h 5100638"/>
              <a:gd name="connsiteX15" fmla="*/ 0 w 4079567"/>
              <a:gd name="connsiteY15" fmla="*/ 2643188 h 5100638"/>
              <a:gd name="connsiteX16" fmla="*/ 14287 w 4079567"/>
              <a:gd name="connsiteY16" fmla="*/ 885825 h 5100638"/>
              <a:gd name="connsiteX17" fmla="*/ 242887 w 4079567"/>
              <a:gd name="connsiteY17" fmla="*/ 57150 h 5100638"/>
              <a:gd name="connsiteX18" fmla="*/ 1300162 w 4079567"/>
              <a:gd name="connsiteY18" fmla="*/ 14287 h 5100638"/>
              <a:gd name="connsiteX19" fmla="*/ 2057400 w 4079567"/>
              <a:gd name="connsiteY19" fmla="*/ 0 h 510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079567" h="5100638">
                <a:moveTo>
                  <a:pt x="2057400" y="0"/>
                </a:moveTo>
                <a:lnTo>
                  <a:pt x="3286125" y="42862"/>
                </a:lnTo>
                <a:cubicBezTo>
                  <a:pt x="3286125" y="42862"/>
                  <a:pt x="3505332" y="60496"/>
                  <a:pt x="3614737" y="71437"/>
                </a:cubicBezTo>
                <a:cubicBezTo>
                  <a:pt x="3648246" y="74788"/>
                  <a:pt x="3681334" y="81548"/>
                  <a:pt x="3714750" y="85725"/>
                </a:cubicBezTo>
                <a:lnTo>
                  <a:pt x="3843337" y="100012"/>
                </a:lnTo>
                <a:lnTo>
                  <a:pt x="4079567" y="227213"/>
                </a:lnTo>
                <a:lnTo>
                  <a:pt x="4079567" y="4981665"/>
                </a:lnTo>
                <a:lnTo>
                  <a:pt x="2486025" y="5086350"/>
                </a:lnTo>
                <a:lnTo>
                  <a:pt x="2300287" y="5100638"/>
                </a:lnTo>
                <a:lnTo>
                  <a:pt x="571500" y="5043488"/>
                </a:lnTo>
                <a:cubicBezTo>
                  <a:pt x="571500" y="5043488"/>
                  <a:pt x="451386" y="4974820"/>
                  <a:pt x="400050" y="4929188"/>
                </a:cubicBezTo>
                <a:cubicBezTo>
                  <a:pt x="364455" y="4897548"/>
                  <a:pt x="342900" y="4852988"/>
                  <a:pt x="314325" y="4814888"/>
                </a:cubicBezTo>
                <a:lnTo>
                  <a:pt x="142875" y="4114800"/>
                </a:lnTo>
                <a:lnTo>
                  <a:pt x="114300" y="3957638"/>
                </a:lnTo>
                <a:lnTo>
                  <a:pt x="0" y="2914650"/>
                </a:lnTo>
                <a:lnTo>
                  <a:pt x="0" y="2643188"/>
                </a:lnTo>
                <a:lnTo>
                  <a:pt x="14287" y="885825"/>
                </a:lnTo>
                <a:lnTo>
                  <a:pt x="242887" y="57150"/>
                </a:lnTo>
                <a:lnTo>
                  <a:pt x="1300162" y="14287"/>
                </a:lnTo>
                <a:cubicBezTo>
                  <a:pt x="1952841" y="14287"/>
                  <a:pt x="1701033" y="32396"/>
                  <a:pt x="2057400" y="0"/>
                </a:cubicBez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 r="55985" b="31250"/>
          <a:stretch>
            <a:fillRect/>
          </a:stretch>
        </p:blipFill>
        <p:spPr>
          <a:xfrm>
            <a:off x="2" y="-438151"/>
            <a:ext cx="5075343" cy="5905501"/>
          </a:xfrm>
          <a:custGeom>
            <a:avLst/>
            <a:gdLst>
              <a:gd name="connsiteX0" fmla="*/ 900113 w 3801681"/>
              <a:gd name="connsiteY0" fmla="*/ 0 h 4429126"/>
              <a:gd name="connsiteX1" fmla="*/ 2643188 w 3801681"/>
              <a:gd name="connsiteY1" fmla="*/ 0 h 4429126"/>
              <a:gd name="connsiteX2" fmla="*/ 3786188 w 3801681"/>
              <a:gd name="connsiteY2" fmla="*/ 700088 h 4429126"/>
              <a:gd name="connsiteX3" fmla="*/ 3800475 w 3801681"/>
              <a:gd name="connsiteY3" fmla="*/ 1028701 h 4429126"/>
              <a:gd name="connsiteX4" fmla="*/ 3343275 w 3801681"/>
              <a:gd name="connsiteY4" fmla="*/ 2714626 h 4429126"/>
              <a:gd name="connsiteX5" fmla="*/ 3357563 w 3801681"/>
              <a:gd name="connsiteY5" fmla="*/ 3000376 h 4429126"/>
              <a:gd name="connsiteX6" fmla="*/ 3043238 w 3801681"/>
              <a:gd name="connsiteY6" fmla="*/ 3929063 h 4429126"/>
              <a:gd name="connsiteX7" fmla="*/ 2928938 w 3801681"/>
              <a:gd name="connsiteY7" fmla="*/ 4071938 h 4429126"/>
              <a:gd name="connsiteX8" fmla="*/ 2043113 w 3801681"/>
              <a:gd name="connsiteY8" fmla="*/ 4429126 h 4429126"/>
              <a:gd name="connsiteX9" fmla="*/ 1500188 w 3801681"/>
              <a:gd name="connsiteY9" fmla="*/ 4429126 h 4429126"/>
              <a:gd name="connsiteX10" fmla="*/ 0 w 3801681"/>
              <a:gd name="connsiteY10" fmla="*/ 4298675 h 4429126"/>
              <a:gd name="connsiteX11" fmla="*/ 0 w 3801681"/>
              <a:gd name="connsiteY11" fmla="*/ 262169 h 4429126"/>
              <a:gd name="connsiteX12" fmla="*/ 900113 w 3801681"/>
              <a:gd name="connsiteY12" fmla="*/ 0 h 442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01681" h="4429126">
                <a:moveTo>
                  <a:pt x="900113" y="0"/>
                </a:moveTo>
                <a:lnTo>
                  <a:pt x="2643188" y="0"/>
                </a:lnTo>
                <a:lnTo>
                  <a:pt x="3786188" y="700088"/>
                </a:lnTo>
                <a:cubicBezTo>
                  <a:pt x="3807838" y="894943"/>
                  <a:pt x="3800475" y="785550"/>
                  <a:pt x="3800475" y="1028701"/>
                </a:cubicBezTo>
                <a:lnTo>
                  <a:pt x="3343275" y="2714626"/>
                </a:lnTo>
                <a:lnTo>
                  <a:pt x="3357563" y="3000376"/>
                </a:lnTo>
                <a:lnTo>
                  <a:pt x="3043238" y="3929063"/>
                </a:lnTo>
                <a:lnTo>
                  <a:pt x="2928938" y="4071938"/>
                </a:lnTo>
                <a:lnTo>
                  <a:pt x="2043113" y="4429126"/>
                </a:lnTo>
                <a:lnTo>
                  <a:pt x="1500188" y="4429126"/>
                </a:lnTo>
                <a:lnTo>
                  <a:pt x="0" y="4298675"/>
                </a:lnTo>
                <a:lnTo>
                  <a:pt x="0" y="262169"/>
                </a:lnTo>
                <a:lnTo>
                  <a:pt x="900113" y="0"/>
                </a:ln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B4BE59-4113-D289-4B8D-7AB94D304823}"/>
              </a:ext>
            </a:extLst>
          </p:cNvPr>
          <p:cNvSpPr txBox="1"/>
          <p:nvPr/>
        </p:nvSpPr>
        <p:spPr>
          <a:xfrm>
            <a:off x="3185319" y="2474565"/>
            <a:ext cx="7609012" cy="86187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lIns="122018" tIns="61009" rIns="122018" bIns="61009" rtlCol="0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445D3A-68BA-166D-40E9-35E3EAB900C6}"/>
              </a:ext>
            </a:extLst>
          </p:cNvPr>
          <p:cNvSpPr txBox="1"/>
          <p:nvPr/>
        </p:nvSpPr>
        <p:spPr>
          <a:xfrm>
            <a:off x="1875358" y="4589809"/>
            <a:ext cx="10616246" cy="86187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lIns="122018" tIns="61009" rIns="122018" bIns="61009" rtlCol="0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- Qua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9466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19" y="191561"/>
            <a:ext cx="14173200" cy="876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45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9" y="381000"/>
            <a:ext cx="15222351" cy="843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3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519" y="-63500"/>
            <a:ext cx="11887200" cy="904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27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5262" y="38100"/>
            <a:ext cx="11963400" cy="9105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2552" y="4354528"/>
            <a:ext cx="3751839" cy="8143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48319" y="5738846"/>
            <a:ext cx="2171608" cy="8143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95919" y="2584372"/>
            <a:ext cx="4221989" cy="97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3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02" y="1600200"/>
            <a:ext cx="15325022" cy="454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3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23" y="2133600"/>
            <a:ext cx="15405191" cy="349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5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3366908" y="1143000"/>
            <a:ext cx="9267211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DU LỊCH QUA MÀN ẢNH NHỎ</a:t>
            </a:r>
          </a:p>
        </p:txBody>
      </p:sp>
      <p:pic>
        <p:nvPicPr>
          <p:cNvPr id="24" name="Picture 2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177" y="2066614"/>
            <a:ext cx="4408142" cy="2969058"/>
          </a:xfrm>
          <a:prstGeom prst="rect">
            <a:avLst/>
          </a:prstGeom>
        </p:spPr>
      </p:pic>
      <p:pic>
        <p:nvPicPr>
          <p:cNvPr id="25" name="Picture 2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19" y="2021169"/>
            <a:ext cx="4438439" cy="3059948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 flipV="1">
            <a:off x="13292097" y="3286223"/>
            <a:ext cx="0" cy="1268413"/>
          </a:xfrm>
          <a:prstGeom prst="straightConnector1">
            <a:avLst/>
          </a:prstGeom>
          <a:ln w="127000">
            <a:solidFill>
              <a:srgbClr val="FFC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3" name="Text Box 38" descr="Water droplets"/>
          <p:cNvSpPr txBox="1">
            <a:spLocks noChangeArrowheads="1"/>
          </p:cNvSpPr>
          <p:nvPr/>
        </p:nvSpPr>
        <p:spPr bwMode="auto">
          <a:xfrm>
            <a:off x="11461482" y="6934200"/>
            <a:ext cx="3752669" cy="102235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35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</p:txBody>
      </p: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11247829" y="2590802"/>
            <a:ext cx="4088536" cy="4019550"/>
            <a:chOff x="2000250" y="2819400"/>
            <a:chExt cx="4019550" cy="4019550"/>
          </a:xfrm>
          <a:blipFill>
            <a:blip r:embed="rId7"/>
            <a:stretch>
              <a:fillRect/>
            </a:stretch>
          </a:blipFill>
        </p:grpSpPr>
        <p:sp>
          <p:nvSpPr>
            <p:cNvPr id="35" name="Line 37"/>
            <p:cNvSpPr>
              <a:spLocks noChangeShapeType="1"/>
            </p:cNvSpPr>
            <p:nvPr/>
          </p:nvSpPr>
          <p:spPr bwMode="auto">
            <a:xfrm flipV="1">
              <a:off x="4264025" y="3452813"/>
              <a:ext cx="0" cy="13208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3689" tIns="71844" rIns="143689" bIns="71844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37" name="Straight Connector 36"/>
            <p:cNvCxnSpPr>
              <a:stCxn id="36" idx="2"/>
              <a:endCxn id="36" idx="6"/>
            </p:cNvCxnSpPr>
            <p:nvPr/>
          </p:nvCxnSpPr>
          <p:spPr>
            <a:xfrm>
              <a:off x="2000250" y="4829175"/>
              <a:ext cx="401955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6" idx="0"/>
              <a:endCxn id="36" idx="4"/>
            </p:cNvCxnSpPr>
            <p:nvPr/>
          </p:nvCxnSpPr>
          <p:spPr>
            <a:xfrm>
              <a:off x="4010025" y="2819400"/>
              <a:ext cx="0" cy="401955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WordArt 78" descr="Water droplets">
              <a:hlinkClick r:id="rId8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3394478">
              <a:off x="4667251" y="3803992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6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40" name="WordArt 79" descr="Water droplets">
              <a:hlinkClick r:id="rId9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7756668">
              <a:off x="4560287" y="5454649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6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41" name="WordArt 80" descr="Water droplets">
              <a:hlinkClick r:id="rId10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7961444">
              <a:off x="2943093" y="5528323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6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42" name="WordArt 80" descr="Water droplets">
              <a:hlinkClick r:id="rId11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2735004">
              <a:off x="2998058" y="3767938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6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</p:grpSp>
      <p:cxnSp>
        <p:nvCxnSpPr>
          <p:cNvPr id="43" name="Straight Arrow Connector 42"/>
          <p:cNvCxnSpPr/>
          <p:nvPr/>
        </p:nvCxnSpPr>
        <p:spPr>
          <a:xfrm flipV="1">
            <a:off x="13292097" y="3332164"/>
            <a:ext cx="0" cy="1268413"/>
          </a:xfrm>
          <a:prstGeom prst="straightConnector1">
            <a:avLst/>
          </a:prstGeom>
          <a:ln w="127000">
            <a:solidFill>
              <a:srgbClr val="FFC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11232589" y="4545234"/>
            <a:ext cx="4172413" cy="3623406"/>
            <a:chOff x="11087752" y="4824373"/>
            <a:chExt cx="4172413" cy="3623406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15260165" y="4824373"/>
              <a:ext cx="0" cy="3623406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11087752" y="7010400"/>
              <a:ext cx="4150046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13123194" y="4889028"/>
              <a:ext cx="2121408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11148712" y="6995160"/>
              <a:ext cx="5613" cy="144780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11148712" y="4852932"/>
              <a:ext cx="2014064" cy="2157468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11110119" y="8382000"/>
              <a:ext cx="4150046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95882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56519" y="1981200"/>
            <a:ext cx="13411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77645" y="3733800"/>
            <a:ext cx="112426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   + Bạn là rễ cây.</a:t>
            </a:r>
            <a:endParaRPr lang="en-US" sz="4000" b="1" dirty="0">
              <a:solidFill>
                <a:srgbClr val="00682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urved Left Arrow 6"/>
          <p:cNvSpPr/>
          <p:nvPr/>
        </p:nvSpPr>
        <p:spPr>
          <a:xfrm>
            <a:off x="2118519" y="7162800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Smiley Face 1">
            <a:hlinkClick r:id="rId2" action="ppaction://hlinksldjump"/>
          </p:cNvPr>
          <p:cNvSpPr/>
          <p:nvPr/>
        </p:nvSpPr>
        <p:spPr>
          <a:xfrm>
            <a:off x="14767719" y="8001000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7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10004</TotalTime>
  <Words>231</Words>
  <Application>Microsoft Office PowerPoint</Application>
  <PresentationFormat>Custom</PresentationFormat>
  <Paragraphs>21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微软雅黑</vt:lpstr>
      <vt:lpstr>宋体</vt:lpstr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minhkhanh.t93@gmail.com</cp:lastModifiedBy>
  <cp:revision>1156</cp:revision>
  <dcterms:created xsi:type="dcterms:W3CDTF">2008-09-09T22:52:10Z</dcterms:created>
  <dcterms:modified xsi:type="dcterms:W3CDTF">2025-12-29T08:52:21Z</dcterms:modified>
</cp:coreProperties>
</file>