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32" r:id="rId2"/>
    <p:sldId id="433" r:id="rId3"/>
    <p:sldId id="440" r:id="rId4"/>
    <p:sldId id="450" r:id="rId5"/>
    <p:sldId id="451" r:id="rId6"/>
    <p:sldId id="452" r:id="rId7"/>
    <p:sldId id="453" r:id="rId8"/>
    <p:sldId id="441" r:id="rId9"/>
    <p:sldId id="449" r:id="rId10"/>
    <p:sldId id="442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82F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9274" autoAdjust="0"/>
  </p:normalViewPr>
  <p:slideViewPr>
    <p:cSldViewPr>
      <p:cViewPr varScale="1">
        <p:scale>
          <a:sx n="55" d="100"/>
          <a:sy n="55" d="100"/>
        </p:scale>
        <p:origin x="696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hyperlink" Target="bai%20tap/bai%20tap%202.ppt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12" Type="http://schemas.openxmlformats.org/officeDocument/2006/relationships/hyperlink" Target="bai%20tap/bai%20tap%201.ppt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9.jpg"/><Relationship Id="rId5" Type="http://schemas.openxmlformats.org/officeDocument/2006/relationships/image" Target="../media/image5.jpg"/><Relationship Id="rId15" Type="http://schemas.openxmlformats.org/officeDocument/2006/relationships/hyperlink" Target="bai%20tap/bai%20tap%204.ppt" TargetMode="External"/><Relationship Id="rId10" Type="http://schemas.openxmlformats.org/officeDocument/2006/relationships/image" Target="../media/image8.jpeg"/><Relationship Id="rId4" Type="http://schemas.openxmlformats.org/officeDocument/2006/relationships/slide" Target="slide6.xml"/><Relationship Id="rId9" Type="http://schemas.openxmlformats.org/officeDocument/2006/relationships/image" Target="../media/image7.jpg"/><Relationship Id="rId14" Type="http://schemas.openxmlformats.org/officeDocument/2006/relationships/hyperlink" Target="bai%20tap/bai%20tap%203.pp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1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1" cy="994830"/>
              <a:chOff x="5063633" y="164812"/>
              <a:chExt cx="5779341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43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217" y="1685092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919" y="2362200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139" y="3948142"/>
            <a:ext cx="51603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41" y="3276600"/>
            <a:ext cx="1095669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805" y="-209551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5" y="6479725"/>
            <a:ext cx="2130619" cy="266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>
            <a:off x="10830310" y="-228600"/>
            <a:ext cx="5446328" cy="6800851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55985" b="31250"/>
          <a:stretch>
            <a:fillRect/>
          </a:stretch>
        </p:blipFill>
        <p:spPr>
          <a:xfrm>
            <a:off x="2" y="-438151"/>
            <a:ext cx="5075343" cy="5905501"/>
          </a:xfrm>
          <a:custGeom>
            <a:avLst/>
            <a:gdLst>
              <a:gd name="connsiteX0" fmla="*/ 900113 w 3801681"/>
              <a:gd name="connsiteY0" fmla="*/ 0 h 4429126"/>
              <a:gd name="connsiteX1" fmla="*/ 2643188 w 3801681"/>
              <a:gd name="connsiteY1" fmla="*/ 0 h 4429126"/>
              <a:gd name="connsiteX2" fmla="*/ 3786188 w 3801681"/>
              <a:gd name="connsiteY2" fmla="*/ 700088 h 4429126"/>
              <a:gd name="connsiteX3" fmla="*/ 3800475 w 3801681"/>
              <a:gd name="connsiteY3" fmla="*/ 1028701 h 4429126"/>
              <a:gd name="connsiteX4" fmla="*/ 3343275 w 3801681"/>
              <a:gd name="connsiteY4" fmla="*/ 2714626 h 4429126"/>
              <a:gd name="connsiteX5" fmla="*/ 3357563 w 3801681"/>
              <a:gd name="connsiteY5" fmla="*/ 3000376 h 4429126"/>
              <a:gd name="connsiteX6" fmla="*/ 3043238 w 3801681"/>
              <a:gd name="connsiteY6" fmla="*/ 3929063 h 4429126"/>
              <a:gd name="connsiteX7" fmla="*/ 2928938 w 3801681"/>
              <a:gd name="connsiteY7" fmla="*/ 4071938 h 4429126"/>
              <a:gd name="connsiteX8" fmla="*/ 2043113 w 3801681"/>
              <a:gd name="connsiteY8" fmla="*/ 4429126 h 4429126"/>
              <a:gd name="connsiteX9" fmla="*/ 1500188 w 3801681"/>
              <a:gd name="connsiteY9" fmla="*/ 4429126 h 4429126"/>
              <a:gd name="connsiteX10" fmla="*/ 0 w 3801681"/>
              <a:gd name="connsiteY10" fmla="*/ 4298675 h 4429126"/>
              <a:gd name="connsiteX11" fmla="*/ 0 w 3801681"/>
              <a:gd name="connsiteY11" fmla="*/ 262169 h 4429126"/>
              <a:gd name="connsiteX12" fmla="*/ 900113 w 3801681"/>
              <a:gd name="connsiteY12" fmla="*/ 0 h 442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681" h="4429126">
                <a:moveTo>
                  <a:pt x="900113" y="0"/>
                </a:moveTo>
                <a:lnTo>
                  <a:pt x="2643188" y="0"/>
                </a:lnTo>
                <a:lnTo>
                  <a:pt x="3786188" y="700088"/>
                </a:lnTo>
                <a:cubicBezTo>
                  <a:pt x="3807838" y="894943"/>
                  <a:pt x="3800475" y="785550"/>
                  <a:pt x="3800475" y="1028701"/>
                </a:cubicBezTo>
                <a:lnTo>
                  <a:pt x="3343275" y="2714626"/>
                </a:lnTo>
                <a:lnTo>
                  <a:pt x="3357563" y="3000376"/>
                </a:lnTo>
                <a:lnTo>
                  <a:pt x="3043238" y="3929063"/>
                </a:lnTo>
                <a:lnTo>
                  <a:pt x="2928938" y="4071938"/>
                </a:lnTo>
                <a:lnTo>
                  <a:pt x="2043113" y="4429126"/>
                </a:lnTo>
                <a:lnTo>
                  <a:pt x="1500188" y="4429126"/>
                </a:lnTo>
                <a:lnTo>
                  <a:pt x="0" y="4298675"/>
                </a:lnTo>
                <a:lnTo>
                  <a:pt x="0" y="262169"/>
                </a:lnTo>
                <a:lnTo>
                  <a:pt x="900113" y="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4BE59-4113-D289-4B8D-7AB94D304823}"/>
              </a:ext>
            </a:extLst>
          </p:cNvPr>
          <p:cNvSpPr txBox="1"/>
          <p:nvPr/>
        </p:nvSpPr>
        <p:spPr>
          <a:xfrm>
            <a:off x="3185319" y="2474565"/>
            <a:ext cx="7609012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45D3A-68BA-166D-40E9-35E3EAB900C6}"/>
              </a:ext>
            </a:extLst>
          </p:cNvPr>
          <p:cNvSpPr txBox="1"/>
          <p:nvPr/>
        </p:nvSpPr>
        <p:spPr>
          <a:xfrm>
            <a:off x="1875358" y="4589809"/>
            <a:ext cx="10616246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46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46918" y="1782783"/>
            <a:ext cx="103431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9519" y="2782669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658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04119" y="3657600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5805" y="4319861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04119" y="4876800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04119" y="3657600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4119" y="3620869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04119" y="361736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8" grpId="0"/>
      <p:bldP spid="18" grpId="1"/>
      <p:bldP spid="18" grpId="2"/>
      <p:bldP spid="18" grpId="3"/>
      <p:bldP spid="19" grpId="0"/>
      <p:bldP spid="19" grpId="1"/>
      <p:bldP spid="19" grpId="2"/>
      <p:bldP spid="19" grpId="3"/>
      <p:bldP spid="21" grpId="0"/>
      <p:bldP spid="21" grpId="1"/>
      <p:bldP spid="22" grpId="0"/>
      <p:bldP spid="22" grpId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366908" y="1143000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pic>
        <p:nvPicPr>
          <p:cNvPr id="22" name="Picture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25" name="Picture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021169"/>
            <a:ext cx="4438439" cy="305994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13292097" y="328622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 Box 38" descr="Water droplets"/>
          <p:cNvSpPr txBox="1">
            <a:spLocks noChangeArrowheads="1"/>
          </p:cNvSpPr>
          <p:nvPr/>
        </p:nvSpPr>
        <p:spPr bwMode="auto">
          <a:xfrm>
            <a:off x="11461482" y="6934200"/>
            <a:ext cx="3752669" cy="102235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11"/>
            <a:stretch>
              <a:fillRect/>
            </a:stretch>
          </a:blipFill>
        </p:grpSpPr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>
              <a:stCxn id="36" idx="2"/>
              <a:endCxn id="36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  <a:endCxn id="36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WordArt 78" descr="Water droplets">
              <a:hlinkClick r:id="rId12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0" name="WordArt 79" descr="Water droplets">
              <a:hlinkClick r:id="rId1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1" name="WordArt 80" descr="Water droplets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2" name="WordArt 80" descr="Water droplets">
              <a:hlinkClick r:id="rId1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13292097" y="333216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1232589" y="4545234"/>
            <a:ext cx="4172413" cy="3623406"/>
            <a:chOff x="11087752" y="4824373"/>
            <a:chExt cx="4172413" cy="362340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5882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4719" y="469069"/>
            <a:ext cx="5242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4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6519" y="1981200"/>
            <a:ext cx="1341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645" y="3733800"/>
            <a:ext cx="11242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 + Bạn là rễ cây.</a:t>
            </a:r>
            <a:endParaRPr lang="en-US" sz="4000" b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2118519" y="71628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miley Face 1">
            <a:hlinkClick r:id="rId2" action="ppaction://hlinksldjump"/>
          </p:cNvPr>
          <p:cNvSpPr/>
          <p:nvPr/>
        </p:nvSpPr>
        <p:spPr>
          <a:xfrm>
            <a:off x="14767719" y="80010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80319" y="2362200"/>
            <a:ext cx="1386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+ Tôi sử dụng ánh sáng mặt trời, hút khí các-bô-nic để tạo ra dinh dưỡng nuôi cây. Vậy tôi là là bộ phận nào của cây?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9078" y="4223602"/>
            <a:ext cx="1162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 + Bạn là lá cây.</a:t>
            </a:r>
            <a:endParaRPr lang="en-US" sz="4000" b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2118519" y="71628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miley Face 7">
            <a:hlinkClick r:id="rId2" action="ppaction://hlinksldjump"/>
          </p:cNvPr>
          <p:cNvSpPr/>
          <p:nvPr/>
        </p:nvSpPr>
        <p:spPr>
          <a:xfrm>
            <a:off x="14767719" y="80010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04719" y="469069"/>
            <a:ext cx="5242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4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08919" y="2209800"/>
            <a:ext cx="1394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+ Tôi vận chuyển nước, muối khoáng từ rễ lên cành, lá và nâng đỡ cho cây. Vậy tôi là là bộ phận nào của cây?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3719" y="3787914"/>
            <a:ext cx="11689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 + Bạn là thân cây.</a:t>
            </a:r>
            <a:endParaRPr lang="en-US" sz="4000" b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2118519" y="71628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miley Face 7">
            <a:hlinkClick r:id="rId2" action="ppaction://hlinksldjump"/>
          </p:cNvPr>
          <p:cNvSpPr/>
          <p:nvPr/>
        </p:nvSpPr>
        <p:spPr>
          <a:xfrm>
            <a:off x="14767719" y="80010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04719" y="469069"/>
            <a:ext cx="5242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4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2719" y="2514600"/>
            <a:ext cx="1386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+ Tôi được tạo ra từ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 phần phát triển của </a:t>
            </a:r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hoa. Vậy tôi là là bộ phận nào của cây?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2719" y="4088991"/>
            <a:ext cx="1162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 + Bạn là trái cây.</a:t>
            </a:r>
            <a:endParaRPr lang="en-US" sz="4000" b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urved Left Arrow 1"/>
          <p:cNvSpPr/>
          <p:nvPr/>
        </p:nvSpPr>
        <p:spPr>
          <a:xfrm>
            <a:off x="2118519" y="71628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miley Face 7">
            <a:hlinkClick r:id="rId2" action="ppaction://hlinksldjump"/>
          </p:cNvPr>
          <p:cNvSpPr/>
          <p:nvPr/>
        </p:nvSpPr>
        <p:spPr>
          <a:xfrm>
            <a:off x="14767719" y="80010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04719" y="469069"/>
            <a:ext cx="5242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4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5157" y="1736766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6939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39767" y="2895601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19" y="2895601"/>
            <a:ext cx="8747919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328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2490788"/>
            <a:ext cx="12801600" cy="611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808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9843</TotalTime>
  <Words>509</Words>
  <Application>Microsoft Office PowerPoint</Application>
  <PresentationFormat>Custom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微软雅黑</vt:lpstr>
      <vt:lpstr>宋体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minhkhanh.t93@gmail.com</cp:lastModifiedBy>
  <cp:revision>1122</cp:revision>
  <dcterms:created xsi:type="dcterms:W3CDTF">2008-09-09T22:52:10Z</dcterms:created>
  <dcterms:modified xsi:type="dcterms:W3CDTF">2025-12-29T08:53:54Z</dcterms:modified>
</cp:coreProperties>
</file>