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7" r:id="rId2"/>
    <p:sldId id="5299916" r:id="rId3"/>
    <p:sldId id="5299915" r:id="rId4"/>
    <p:sldId id="5299908" r:id="rId5"/>
    <p:sldId id="5299903" r:id="rId6"/>
    <p:sldId id="5299871" r:id="rId7"/>
    <p:sldId id="5299891" r:id="rId8"/>
    <p:sldId id="5299872" r:id="rId9"/>
    <p:sldId id="5299901" r:id="rId10"/>
    <p:sldId id="5299917" r:id="rId11"/>
    <p:sldId id="52998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emf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549</Words>
  <Application>Microsoft Office PowerPoint</Application>
  <PresentationFormat>Widescreen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等线</vt:lpstr>
      <vt:lpstr>Times New Roman</vt:lpstr>
      <vt:lpstr>字魂100号-方方先锋体</vt:lpstr>
      <vt:lpstr>思源黑体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44</cp:revision>
  <dcterms:created xsi:type="dcterms:W3CDTF">2022-09-09T07:20:51Z</dcterms:created>
  <dcterms:modified xsi:type="dcterms:W3CDTF">2025-12-29T08:45:45Z</dcterms:modified>
</cp:coreProperties>
</file>