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2" r:id="rId12"/>
    <p:sldId id="270" r:id="rId13"/>
  </p:sldIdLst>
  <p:sldSz cx="12192000" cy="6858000"/>
  <p:notesSz cx="6858000" cy="9144000"/>
  <p:embeddedFontLst>
    <p:embeddedFont>
      <p:font typeface="San Francisco Display Black" charset="0"/>
      <p:bold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503C-59C0-497E-AB9D-690ECA14F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D743A-73A1-4428-A6A2-47CA00BD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7E1A2-3895-4C7B-83E3-B202F8AC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642C4-BD77-44CB-B128-2A06DB99F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5357D-9AD5-435B-9647-165BE51B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0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E5A5-98B9-49E5-9803-992D79DB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FE729-CC95-4937-AD0E-4F883B7EB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BD13E-D54B-4960-B5E0-5996A6B00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1B5A1-364D-4E8C-B7BC-BA022C753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278E6-37E2-4D0E-AD2D-70A71E29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1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7D5FD-2F26-4EA7-AAD7-8F0ADD62C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CED2A-10D5-4C71-901A-1185F2C68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F1D1C-240B-4CC0-B28C-9DC24EAC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1C1C7-AB4D-48B2-A071-949F6CF3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F00A3-3A66-43D4-A835-0AF6AF28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44954-5869-4043-8F5E-05D0DFCBF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DCC0-EA99-48EB-B924-C75DA72E7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95102-553C-4548-A0AB-F02010DB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9B10B-6A15-4BF8-B145-81AFD30E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D017B-ED1D-4B5D-BB20-C16C5A50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24B4-CF36-4287-8370-22A7CB790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AF6B9-3901-4898-B53C-15D639F4F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04E9C-2A5E-46F2-BAD3-531FFE77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D0F20-D43C-4C19-9442-6B9F223F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30515-A569-4DDD-824E-665538EB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8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6A44-EF54-4EC0-ADCB-DE77F43C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79D43-D2ED-47C5-BEC9-0E1113CDB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8DC1C-96A3-4DD9-A8CB-A4E7D2849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7774A-5681-4D5F-802C-B702C1B6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95E8E-A8C2-4376-9075-2C14F4F7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AB46F-B663-4A56-B569-7FC73896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9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70444-5A60-48F4-B332-6B2E4F0D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5324C-2C6B-4901-93C9-6D0B8F3CB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A2C31-068B-489E-BBA5-ED9A1ACB6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3E90F-8D27-4984-BE85-9231D38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18F434-3D49-4764-81C5-F90D47709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361C5E-3DC9-48DB-B892-4DF23BE51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6A5E70-BFC0-43AD-93AA-54E00D0D2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5D1A7-E244-4E67-ACBA-EE3D59FE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1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A98A-C1A6-4E49-AAA5-CA803197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4F08B-02C4-446E-9FD0-D41B6118E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680E0-3601-4C94-BC89-ABCF3AA6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A4099-0A22-4075-B310-CB12A5B0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1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92C70-0303-4C69-BC83-74E9371F7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4EF31E-1A90-4391-8C08-915293000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D4C1B-A599-4F91-8426-44D8E88D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2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507C-1AFE-4670-8B6C-5FCAFAD0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8040-A011-4475-A894-15D28B441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3CAB5-B20E-4452-89DD-885FCA455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4D834-C156-47EE-8900-4BEED447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5BA6D-9105-45DC-B1DF-CF4AC1393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B70DD-C765-4FB1-9ED1-0B954107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6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0A895-1DE7-47F2-BBDC-5FA5D00A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DFC497-AB44-41C5-A67B-CC7F8B005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9ABB72-82F2-4ADA-BEFA-59F167B38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ABFBB-61BD-447A-B4D2-59CCB9BC2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C6BE0-2DDC-4DD5-B18E-97FCB62CA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C08BF-051C-4A77-814C-6E4684E86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0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FC31F3-C435-4AC1-B60A-D2DE4F5F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91919-6198-4DCA-9ACF-C4DA697B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F5B7D-7FAD-441E-B961-00F0A9D40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31A0-C6D3-464C-AD0A-DEEE531B08D3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501F-B586-4EB2-8611-4911FDF6A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144C-798C-4EB6-8A4C-8CE0A21EA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CF789-EA9E-4F2A-862C-54B589D7E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871A3-50D2-46EE-A74F-488817F1B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60AE53-EBE0-4F3F-8947-FF52F8B1314F}"/>
              </a:ext>
            </a:extLst>
          </p:cNvPr>
          <p:cNvSpPr/>
          <p:nvPr/>
        </p:nvSpPr>
        <p:spPr>
          <a:xfrm>
            <a:off x="2056614" y="3280525"/>
            <a:ext cx="8078771" cy="138574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E6BEC0-BEF5-4D06-8427-91036DE756C8}"/>
              </a:ext>
            </a:extLst>
          </p:cNvPr>
          <p:cNvGrpSpPr/>
          <p:nvPr/>
        </p:nvGrpSpPr>
        <p:grpSpPr>
          <a:xfrm>
            <a:off x="2287570" y="3557896"/>
            <a:ext cx="7847815" cy="830997"/>
            <a:chOff x="2287570" y="3557896"/>
            <a:chExt cx="7847815" cy="8309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0E71C1E-4B1F-4E7E-A317-19C7A69A3771}"/>
                </a:ext>
              </a:extLst>
            </p:cNvPr>
            <p:cNvSpPr txBox="1"/>
            <p:nvPr/>
          </p:nvSpPr>
          <p:spPr>
            <a:xfrm>
              <a:off x="2287570" y="3557896"/>
              <a:ext cx="78478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11. Di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tích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lịch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sử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 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văn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hoá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và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cảnh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quan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thiên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  <a:latin typeface="UTM NguyenHa 01" panose="02040603050506020204" pitchFamily="18" charset="0"/>
                </a:rPr>
                <a:t>nhiên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UTM NguyenHa 01" panose="02040603050506020204" pitchFamily="18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6CEA8AF-4770-4E33-B709-83C3BC1744E9}"/>
                </a:ext>
              </a:extLst>
            </p:cNvPr>
            <p:cNvCxnSpPr/>
            <p:nvPr/>
          </p:nvCxnSpPr>
          <p:spPr>
            <a:xfrm>
              <a:off x="7409468" y="3780148"/>
              <a:ext cx="216817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Hello-Vietnam-Pham-Quynh-Anh">
            <a:hlinkClick r:id="" action="ppaction://media"/>
            <a:extLst>
              <a:ext uri="{FF2B5EF4-FFF2-40B4-BE49-F238E27FC236}">
                <a16:creationId xmlns:a16="http://schemas.microsoft.com/office/drawing/2014/main" id="{72FDDB7E-146D-4024-8D19-E1B033C9A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14" y="-1078174"/>
            <a:ext cx="370385" cy="3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92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590DC-7BBF-4852-87EE-8EF4A0E483A2}"/>
              </a:ext>
            </a:extLst>
          </p:cNvPr>
          <p:cNvSpPr/>
          <p:nvPr/>
        </p:nvSpPr>
        <p:spPr>
          <a:xfrm>
            <a:off x="625278" y="460197"/>
            <a:ext cx="11092240" cy="59271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òn Tằm Nha Trang 2022 - Review ăn chơi ĐẦY ĐỦ, vui quên lối">
            <a:extLst>
              <a:ext uri="{FF2B5EF4-FFF2-40B4-BE49-F238E27FC236}">
                <a16:creationId xmlns:a16="http://schemas.microsoft.com/office/drawing/2014/main" id="{D9A074B2-A540-4AC8-A168-CA6E07F2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05" y="891890"/>
            <a:ext cx="3891626" cy="23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ràng An – Nơi hội tụ nhiều giá trị đặc biệt - Tổng cục Du lịch">
            <a:extLst>
              <a:ext uri="{FF2B5EF4-FFF2-40B4-BE49-F238E27FC236}">
                <a16:creationId xmlns:a16="http://schemas.microsoft.com/office/drawing/2014/main" id="{620A53F2-0177-416B-9CB3-84152F1C2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721" y="891890"/>
            <a:ext cx="3891626" cy="23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Kinh nghiệm đi bản Cát Cát Sapa 2022: Lịch trình, Chi phí, Ăn ngủ nghỉ -  MOTOGO">
            <a:extLst>
              <a:ext uri="{FF2B5EF4-FFF2-40B4-BE49-F238E27FC236}">
                <a16:creationId xmlns:a16="http://schemas.microsoft.com/office/drawing/2014/main" id="{E93A695B-1F2D-48EE-8B6E-ED5D53F32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63" y="3660099"/>
            <a:ext cx="4039368" cy="232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78CDE-921F-4136-A49C-EEB7A96F17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8363" l="9585" r="89617">
                        <a14:foregroundMark x1="33706" y1="11948" x2="40895" y2="18331"/>
                        <a14:foregroundMark x1="53035" y1="15876" x2="60543" y2="17512"/>
                        <a14:foregroundMark x1="46486" y1="28478" x2="54473" y2="28642"/>
                        <a14:foregroundMark x1="27955" y1="37971" x2="51118" y2="47627"/>
                        <a14:foregroundMark x1="31629" y1="47300" x2="56709" y2="49755"/>
                        <a14:foregroundMark x1="72045" y1="37643" x2="71246" y2="48609"/>
                        <a14:foregroundMark x1="63259" y1="51555" x2="66773" y2="51718"/>
                        <a14:foregroundMark x1="34345" y1="60556" x2="56869" y2="58429"/>
                        <a14:foregroundMark x1="56869" y1="58429" x2="65016" y2="59574"/>
                        <a14:foregroundMark x1="65016" y1="59574" x2="65815" y2="59411"/>
                        <a14:foregroundMark x1="43930" y1="66776" x2="62939" y2="66612"/>
                        <a14:foregroundMark x1="38818" y1="66121" x2="50799" y2="62029"/>
                        <a14:foregroundMark x1="44409" y1="77087" x2="55911" y2="81342"/>
                        <a14:foregroundMark x1="39936" y1="85597" x2="50160" y2="88543"/>
                        <a14:foregroundMark x1="57827" y1="83306" x2="59425" y2="89525"/>
                        <a14:foregroundMark x1="73003" y1="52537" x2="76997" y2="60229"/>
                        <a14:foregroundMark x1="76997" y1="60229" x2="76198" y2="66612"/>
                        <a14:foregroundMark x1="49201" y1="95090" x2="50799" y2="95090"/>
                        <a14:foregroundMark x1="48722" y1="92962" x2="51278" y2="96563"/>
                        <a14:foregroundMark x1="46645" y1="96236" x2="52236" y2="98363"/>
                      </a14:backgroundRemoval>
                    </a14:imgEffect>
                  </a14:imgLayer>
                </a14:imgProps>
              </a:ext>
            </a:extLst>
          </a:blip>
          <a:srcRect l="24126" t="7116" r="18802" b="-1013"/>
          <a:stretch/>
        </p:blipFill>
        <p:spPr>
          <a:xfrm>
            <a:off x="474482" y="2048408"/>
            <a:ext cx="2708610" cy="4349395"/>
          </a:xfrm>
          <a:prstGeom prst="rect">
            <a:avLst/>
          </a:prstGeom>
        </p:spPr>
      </p:pic>
      <p:pic>
        <p:nvPicPr>
          <p:cNvPr id="12296" name="Picture 8" descr="8 lý do nhất định phải đến Ghềnh Đá Đĩa Phú Yên bằng “mọi giá”">
            <a:extLst>
              <a:ext uri="{FF2B5EF4-FFF2-40B4-BE49-F238E27FC236}">
                <a16:creationId xmlns:a16="http://schemas.microsoft.com/office/drawing/2014/main" id="{22BF79CF-E73E-4863-8EBF-42E8E8E6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720" y="3660244"/>
            <a:ext cx="3891625" cy="232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7AC655-8C84-4057-851B-C0B30A892EDD}"/>
              </a:ext>
            </a:extLst>
          </p:cNvPr>
          <p:cNvSpPr/>
          <p:nvPr/>
        </p:nvSpPr>
        <p:spPr>
          <a:xfrm>
            <a:off x="5065160" y="5481105"/>
            <a:ext cx="1681871" cy="5049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Sapa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63062C-2E59-4FDA-AFE7-97389C65FFEC}"/>
              </a:ext>
            </a:extLst>
          </p:cNvPr>
          <p:cNvSpPr/>
          <p:nvPr/>
        </p:nvSpPr>
        <p:spPr>
          <a:xfrm>
            <a:off x="5153489" y="2676586"/>
            <a:ext cx="1593542" cy="5049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87366D-C442-4178-A54E-A0EB69996C7D}"/>
              </a:ext>
            </a:extLst>
          </p:cNvPr>
          <p:cNvSpPr/>
          <p:nvPr/>
        </p:nvSpPr>
        <p:spPr>
          <a:xfrm>
            <a:off x="9302216" y="2700008"/>
            <a:ext cx="1677775" cy="5049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8E0E27-87BA-4BAB-9A44-19E4565D2B41}"/>
              </a:ext>
            </a:extLst>
          </p:cNvPr>
          <p:cNvSpPr/>
          <p:nvPr/>
        </p:nvSpPr>
        <p:spPr>
          <a:xfrm>
            <a:off x="9404803" y="5461193"/>
            <a:ext cx="1593542" cy="5049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3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pic>
        <p:nvPicPr>
          <p:cNvPr id="3" name="Picture 4" descr="Khung ảnh đám Mây Clip nghệ thuật - dễ thương khung hình png tải về - Miễn  phí trong suốt Màu Xanh png Tải về.">
            <a:extLst>
              <a:ext uri="{FF2B5EF4-FFF2-40B4-BE49-F238E27FC236}">
                <a16:creationId xmlns:a16="http://schemas.microsoft.com/office/drawing/2014/main" id="{85596868-52B7-4921-84C1-640587DF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3542" l="10000" r="90000">
                        <a14:foregroundMark x1="14333" y1="27292" x2="26222" y2="17083"/>
                        <a14:foregroundMark x1="26889" y1="13542" x2="38000" y2="12708"/>
                        <a14:foregroundMark x1="34222" y1="9167" x2="45778" y2="5000"/>
                        <a14:foregroundMark x1="45778" y1="5000" x2="48111" y2="5208"/>
                        <a14:foregroundMark x1="55778" y1="7292" x2="58556" y2="9375"/>
                        <a14:foregroundMark x1="32444" y1="81250" x2="44000" y2="93542"/>
                        <a14:foregroundMark x1="19000" y1="43750" x2="59111" y2="33750"/>
                        <a14:foregroundMark x1="59111" y1="33750" x2="64778" y2="34167"/>
                        <a14:foregroundMark x1="38667" y1="11875" x2="70444" y2="28750"/>
                        <a14:foregroundMark x1="70444" y1="28750" x2="73333" y2="32500"/>
                        <a14:foregroundMark x1="69444" y1="20000" x2="80000" y2="36042"/>
                        <a14:foregroundMark x1="80000" y1="36042" x2="82000" y2="43958"/>
                        <a14:foregroundMark x1="16222" y1="61250" x2="26333" y2="61250"/>
                        <a14:foregroundMark x1="26333" y1="61250" x2="54556" y2="58125"/>
                        <a14:foregroundMark x1="35556" y1="79375" x2="84222" y2="5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36" y="0"/>
            <a:ext cx="6862418" cy="365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A48DC8-2717-4A55-BE50-F85D5823E03A}"/>
              </a:ext>
            </a:extLst>
          </p:cNvPr>
          <p:cNvSpPr txBox="1"/>
          <p:nvPr/>
        </p:nvSpPr>
        <p:spPr>
          <a:xfrm>
            <a:off x="4480816" y="1047822"/>
            <a:ext cx="4423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hành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Vanessas Valentin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590DC-7BBF-4852-87EE-8EF4A0E483A2}"/>
              </a:ext>
            </a:extLst>
          </p:cNvPr>
          <p:cNvSpPr/>
          <p:nvPr/>
        </p:nvSpPr>
        <p:spPr>
          <a:xfrm>
            <a:off x="625278" y="460197"/>
            <a:ext cx="11092240" cy="59271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78CDE-921F-4136-A49C-EEB7A96F1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8363" l="9585" r="89617">
                        <a14:foregroundMark x1="33706" y1="11948" x2="40895" y2="18331"/>
                        <a14:foregroundMark x1="53035" y1="15876" x2="60543" y2="17512"/>
                        <a14:foregroundMark x1="46486" y1="28478" x2="54473" y2="28642"/>
                        <a14:foregroundMark x1="27955" y1="37971" x2="51118" y2="47627"/>
                        <a14:foregroundMark x1="31629" y1="47300" x2="56709" y2="49755"/>
                        <a14:foregroundMark x1="72045" y1="37643" x2="71246" y2="48609"/>
                        <a14:foregroundMark x1="63259" y1="51555" x2="66773" y2="51718"/>
                        <a14:foregroundMark x1="34345" y1="60556" x2="56869" y2="58429"/>
                        <a14:foregroundMark x1="56869" y1="58429" x2="65016" y2="59574"/>
                        <a14:foregroundMark x1="65016" y1="59574" x2="65815" y2="59411"/>
                        <a14:foregroundMark x1="43930" y1="66776" x2="62939" y2="66612"/>
                        <a14:foregroundMark x1="38818" y1="66121" x2="50799" y2="62029"/>
                        <a14:foregroundMark x1="44409" y1="77087" x2="55911" y2="81342"/>
                        <a14:foregroundMark x1="39936" y1="85597" x2="50160" y2="88543"/>
                        <a14:foregroundMark x1="57827" y1="83306" x2="59425" y2="89525"/>
                        <a14:foregroundMark x1="73003" y1="52537" x2="76997" y2="60229"/>
                        <a14:foregroundMark x1="76997" y1="60229" x2="76198" y2="66612"/>
                        <a14:foregroundMark x1="49201" y1="95090" x2="50799" y2="95090"/>
                        <a14:foregroundMark x1="48722" y1="92962" x2="51278" y2="96563"/>
                        <a14:foregroundMark x1="46645" y1="96236" x2="52236" y2="98363"/>
                      </a14:backgroundRemoval>
                    </a14:imgEffect>
                  </a14:imgLayer>
                </a14:imgProps>
              </a:ext>
            </a:extLst>
          </a:blip>
          <a:srcRect l="24126" t="7116" r="18802" b="-1013"/>
          <a:stretch/>
        </p:blipFill>
        <p:spPr>
          <a:xfrm>
            <a:off x="0" y="3083181"/>
            <a:ext cx="2426221" cy="3895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50BD1C-DC9A-42C4-B37E-C923E4DB0B40}"/>
              </a:ext>
            </a:extLst>
          </p:cNvPr>
          <p:cNvSpPr txBox="1"/>
          <p:nvPr/>
        </p:nvSpPr>
        <p:spPr>
          <a:xfrm>
            <a:off x="2393826" y="2039384"/>
            <a:ext cx="7878524" cy="1384995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Sưu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tầm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tranh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ảnh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thông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tin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giới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thiệu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về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di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tích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sử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 -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văn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hoá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hoặc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cảnh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quan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nhiên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ở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địa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phương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San Francisco Display Black" pitchFamily="50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1B15B-87FE-46EF-96DF-896B8B9352AC}"/>
              </a:ext>
            </a:extLst>
          </p:cNvPr>
          <p:cNvSpPr txBox="1"/>
          <p:nvPr/>
        </p:nvSpPr>
        <p:spPr>
          <a:xfrm>
            <a:off x="3021297" y="3925088"/>
            <a:ext cx="8101145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ý: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3200" b="1" i="1" dirty="0">
              <a:solidFill>
                <a:srgbClr val="00206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D85547-0580-4930-BD42-086E4852E09B}"/>
              </a:ext>
            </a:extLst>
          </p:cNvPr>
          <p:cNvSpPr txBox="1"/>
          <p:nvPr/>
        </p:nvSpPr>
        <p:spPr>
          <a:xfrm>
            <a:off x="2577061" y="328570"/>
            <a:ext cx="7695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Vanessas Valentine" panose="02040603050506020204" pitchFamily="18" charset="0"/>
                <a:ea typeface="+mn-ea"/>
                <a:cs typeface="+mn-cs"/>
              </a:rPr>
              <a:t> 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Vanessas Valentine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5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3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3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3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3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13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13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3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3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10" grpId="0" uiExpand="1" build="p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3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3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3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3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3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3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3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3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10" grpId="0" uiExpand="1" build="p"/>
          <p:bldP spid="1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pic>
        <p:nvPicPr>
          <p:cNvPr id="3" name="Picture 4" descr="Khung ảnh đám Mây Clip nghệ thuật - dễ thương khung hình png tải về - Miễn  phí trong suốt Màu Xanh png Tải về.">
            <a:extLst>
              <a:ext uri="{FF2B5EF4-FFF2-40B4-BE49-F238E27FC236}">
                <a16:creationId xmlns:a16="http://schemas.microsoft.com/office/drawing/2014/main" id="{85596868-52B7-4921-84C1-640587DF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3542" l="10000" r="90000">
                        <a14:foregroundMark x1="14333" y1="27292" x2="26222" y2="17083"/>
                        <a14:foregroundMark x1="26889" y1="13542" x2="38000" y2="12708"/>
                        <a14:foregroundMark x1="34222" y1="9167" x2="45778" y2="5000"/>
                        <a14:foregroundMark x1="45778" y1="5000" x2="48111" y2="5208"/>
                        <a14:foregroundMark x1="55778" y1="7292" x2="58556" y2="9375"/>
                        <a14:foregroundMark x1="32444" y1="81250" x2="44000" y2="93542"/>
                        <a14:foregroundMark x1="19000" y1="43750" x2="59111" y2="33750"/>
                        <a14:foregroundMark x1="59111" y1="33750" x2="64778" y2="34167"/>
                        <a14:foregroundMark x1="38667" y1="11875" x2="70444" y2="28750"/>
                        <a14:foregroundMark x1="70444" y1="28750" x2="73333" y2="32500"/>
                        <a14:foregroundMark x1="69444" y1="20000" x2="80000" y2="36042"/>
                        <a14:foregroundMark x1="80000" y1="36042" x2="82000" y2="43958"/>
                        <a14:foregroundMark x1="16222" y1="61250" x2="26333" y2="61250"/>
                        <a14:foregroundMark x1="26333" y1="61250" x2="54556" y2="58125"/>
                        <a14:foregroundMark x1="35556" y1="79375" x2="84222" y2="5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36" y="0"/>
            <a:ext cx="6862418" cy="365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A48DC8-2717-4A55-BE50-F85D5823E03A}"/>
              </a:ext>
            </a:extLst>
          </p:cNvPr>
          <p:cNvSpPr txBox="1"/>
          <p:nvPr/>
        </p:nvSpPr>
        <p:spPr>
          <a:xfrm>
            <a:off x="4666268" y="1006879"/>
            <a:ext cx="4147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latin typeface="SVN-Vanessas Valentine" panose="02040603050506020204" pitchFamily="18" charset="0"/>
              </a:rPr>
              <a:t>Khám</a:t>
            </a:r>
            <a:r>
              <a:rPr lang="en-US" sz="8000" b="1" dirty="0">
                <a:solidFill>
                  <a:srgbClr val="0070C0"/>
                </a:solidFill>
                <a:latin typeface="SVN-Vanessas Valentine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SVN-Vanessas Valentine" panose="02040603050506020204" pitchFamily="18" charset="0"/>
              </a:rPr>
              <a:t>phá</a:t>
            </a:r>
            <a:endParaRPr lang="en-US" sz="8000" b="1" dirty="0">
              <a:solidFill>
                <a:srgbClr val="0070C0"/>
              </a:solidFill>
              <a:latin typeface="SVN-Vanessas Valenti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8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590DC-7BBF-4852-87EE-8EF4A0E483A2}"/>
              </a:ext>
            </a:extLst>
          </p:cNvPr>
          <p:cNvSpPr/>
          <p:nvPr/>
        </p:nvSpPr>
        <p:spPr>
          <a:xfrm>
            <a:off x="625278" y="460197"/>
            <a:ext cx="11092240" cy="59271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78CDE-921F-4136-A49C-EEB7A96F1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8363" l="9585" r="89617">
                        <a14:foregroundMark x1="33706" y1="11948" x2="40895" y2="18331"/>
                        <a14:foregroundMark x1="53035" y1="15876" x2="60543" y2="17512"/>
                        <a14:foregroundMark x1="46486" y1="28478" x2="54473" y2="28642"/>
                        <a14:foregroundMark x1="27955" y1="37971" x2="51118" y2="47627"/>
                        <a14:foregroundMark x1="31629" y1="47300" x2="56709" y2="49755"/>
                        <a14:foregroundMark x1="72045" y1="37643" x2="71246" y2="48609"/>
                        <a14:foregroundMark x1="63259" y1="51555" x2="66773" y2="51718"/>
                        <a14:foregroundMark x1="34345" y1="60556" x2="56869" y2="58429"/>
                        <a14:foregroundMark x1="56869" y1="58429" x2="65016" y2="59574"/>
                        <a14:foregroundMark x1="65016" y1="59574" x2="65815" y2="59411"/>
                        <a14:foregroundMark x1="43930" y1="66776" x2="62939" y2="66612"/>
                        <a14:foregroundMark x1="38818" y1="66121" x2="50799" y2="62029"/>
                        <a14:foregroundMark x1="44409" y1="77087" x2="55911" y2="81342"/>
                        <a14:foregroundMark x1="39936" y1="85597" x2="50160" y2="88543"/>
                        <a14:foregroundMark x1="57827" y1="83306" x2="59425" y2="89525"/>
                        <a14:foregroundMark x1="73003" y1="52537" x2="76997" y2="60229"/>
                        <a14:foregroundMark x1="76997" y1="60229" x2="76198" y2="66612"/>
                        <a14:foregroundMark x1="49201" y1="95090" x2="50799" y2="95090"/>
                        <a14:foregroundMark x1="48722" y1="92962" x2="51278" y2="96563"/>
                        <a14:foregroundMark x1="46645" y1="96236" x2="52236" y2="98363"/>
                      </a14:backgroundRemoval>
                    </a14:imgEffect>
                  </a14:imgLayer>
                </a14:imgProps>
              </a:ext>
            </a:extLst>
          </a:blip>
          <a:srcRect l="24126" t="7116" r="18802" b="-1013"/>
          <a:stretch/>
        </p:blipFill>
        <p:spPr>
          <a:xfrm>
            <a:off x="474482" y="2048408"/>
            <a:ext cx="2708610" cy="4349395"/>
          </a:xfrm>
          <a:prstGeom prst="rect">
            <a:avLst/>
          </a:prstGeom>
        </p:spPr>
      </p:pic>
      <p:pic>
        <p:nvPicPr>
          <p:cNvPr id="4098" name="Picture 2" descr="Hình ảnh Phim Hoạt Hình Hộp Thoại Dễ Thương Vụ Nổ Bong Bóng Mây Khung Thoại  Có Thể Dùng để Sử Dụng Thương Mại PNG , Hộp Thoại, Bong Bóng, Khung PNG">
            <a:extLst>
              <a:ext uri="{FF2B5EF4-FFF2-40B4-BE49-F238E27FC236}">
                <a16:creationId xmlns:a16="http://schemas.microsoft.com/office/drawing/2014/main" id="{ED048771-09EB-4E12-B2C7-889022B03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2822" r="6030" b="22436"/>
          <a:stretch/>
        </p:blipFill>
        <p:spPr bwMode="auto">
          <a:xfrm>
            <a:off x="3183092" y="895777"/>
            <a:ext cx="6856454" cy="425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692ED-9674-437C-A3D7-0045E82837B8}"/>
              </a:ext>
            </a:extLst>
          </p:cNvPr>
          <p:cNvSpPr txBox="1"/>
          <p:nvPr/>
        </p:nvSpPr>
        <p:spPr>
          <a:xfrm>
            <a:off x="4469825" y="2048408"/>
            <a:ext cx="4466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Mình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đang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muốn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tìm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một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điểm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du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lịch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,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các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bạn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hãy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giới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thiệu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thông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tin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cho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mình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nhé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8266948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590DC-7BBF-4852-87EE-8EF4A0E483A2}"/>
              </a:ext>
            </a:extLst>
          </p:cNvPr>
          <p:cNvSpPr/>
          <p:nvPr/>
        </p:nvSpPr>
        <p:spPr>
          <a:xfrm>
            <a:off x="625278" y="422490"/>
            <a:ext cx="11092240" cy="59271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78CDE-921F-4136-A49C-EEB7A96F1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8363" l="9585" r="89617">
                        <a14:foregroundMark x1="33706" y1="11948" x2="40895" y2="18331"/>
                        <a14:foregroundMark x1="53035" y1="15876" x2="60543" y2="17512"/>
                        <a14:foregroundMark x1="46486" y1="28478" x2="54473" y2="28642"/>
                        <a14:foregroundMark x1="27955" y1="37971" x2="51118" y2="47627"/>
                        <a14:foregroundMark x1="31629" y1="47300" x2="56709" y2="49755"/>
                        <a14:foregroundMark x1="72045" y1="37643" x2="71246" y2="48609"/>
                        <a14:foregroundMark x1="63259" y1="51555" x2="66773" y2="51718"/>
                        <a14:foregroundMark x1="34345" y1="60556" x2="56869" y2="58429"/>
                        <a14:foregroundMark x1="56869" y1="58429" x2="65016" y2="59574"/>
                        <a14:foregroundMark x1="65016" y1="59574" x2="65815" y2="59411"/>
                        <a14:foregroundMark x1="43930" y1="66776" x2="62939" y2="66612"/>
                        <a14:foregroundMark x1="38818" y1="66121" x2="50799" y2="62029"/>
                        <a14:foregroundMark x1="44409" y1="77087" x2="55911" y2="81342"/>
                        <a14:foregroundMark x1="39936" y1="85597" x2="50160" y2="88543"/>
                        <a14:foregroundMark x1="57827" y1="83306" x2="59425" y2="89525"/>
                        <a14:foregroundMark x1="73003" y1="52537" x2="76997" y2="60229"/>
                        <a14:foregroundMark x1="76997" y1="60229" x2="76198" y2="66612"/>
                        <a14:foregroundMark x1="49201" y1="95090" x2="50799" y2="95090"/>
                        <a14:foregroundMark x1="48722" y1="92962" x2="51278" y2="96563"/>
                        <a14:foregroundMark x1="46645" y1="96236" x2="52236" y2="98363"/>
                      </a14:backgroundRemoval>
                    </a14:imgEffect>
                  </a14:imgLayer>
                </a14:imgProps>
              </a:ext>
            </a:extLst>
          </a:blip>
          <a:srcRect l="24126" t="7116" r="18802" b="-1013"/>
          <a:stretch/>
        </p:blipFill>
        <p:spPr>
          <a:xfrm>
            <a:off x="-20450" y="2416053"/>
            <a:ext cx="2708610" cy="4349395"/>
          </a:xfrm>
          <a:prstGeom prst="rect">
            <a:avLst/>
          </a:prstGeom>
        </p:spPr>
      </p:pic>
      <p:pic>
        <p:nvPicPr>
          <p:cNvPr id="4098" name="Picture 2" descr="Hình ảnh Phim Hoạt Hình Hộp Thoại Dễ Thương Vụ Nổ Bong Bóng Mây Khung Thoại  Có Thể Dùng để Sử Dụng Thương Mại PNG , Hộp Thoại, Bong Bóng, Khung PNG">
            <a:extLst>
              <a:ext uri="{FF2B5EF4-FFF2-40B4-BE49-F238E27FC236}">
                <a16:creationId xmlns:a16="http://schemas.microsoft.com/office/drawing/2014/main" id="{ED048771-09EB-4E12-B2C7-889022B03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2822" r="6030" b="22436"/>
          <a:stretch/>
        </p:blipFill>
        <p:spPr bwMode="auto">
          <a:xfrm>
            <a:off x="1401427" y="270766"/>
            <a:ext cx="5724608" cy="290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692ED-9674-437C-A3D7-0045E82837B8}"/>
              </a:ext>
            </a:extLst>
          </p:cNvPr>
          <p:cNvSpPr txBox="1"/>
          <p:nvPr/>
        </p:nvSpPr>
        <p:spPr>
          <a:xfrm>
            <a:off x="2603319" y="872981"/>
            <a:ext cx="3731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Mình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đang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muốn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tìm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điểm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du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lịch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các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bạn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hãy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giới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thiệu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tin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các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địa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điểm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d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ư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ới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đây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cho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mình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nhé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0DDD5-AEBA-481C-8A90-903B701F6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249" y="785229"/>
            <a:ext cx="4295393" cy="2662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5986D-61BD-40F4-8AEE-BB159FB87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268" y="3447599"/>
            <a:ext cx="4339767" cy="2431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9B0B2-A333-4FCF-B2BA-3CEE8D1B88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0" r="1078"/>
          <a:stretch/>
        </p:blipFill>
        <p:spPr>
          <a:xfrm>
            <a:off x="7640312" y="3447599"/>
            <a:ext cx="3562929" cy="2165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20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590DC-7BBF-4852-87EE-8EF4A0E483A2}"/>
              </a:ext>
            </a:extLst>
          </p:cNvPr>
          <p:cNvSpPr/>
          <p:nvPr/>
        </p:nvSpPr>
        <p:spPr>
          <a:xfrm>
            <a:off x="625278" y="422490"/>
            <a:ext cx="11092240" cy="59271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692ED-9674-437C-A3D7-0045E82837B8}"/>
              </a:ext>
            </a:extLst>
          </p:cNvPr>
          <p:cNvSpPr txBox="1"/>
          <p:nvPr/>
        </p:nvSpPr>
        <p:spPr>
          <a:xfrm>
            <a:off x="6042548" y="704991"/>
            <a:ext cx="5241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Vịnh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Long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danh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lam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nổi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tiếng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tỉnh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Quảng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Ninh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Vịnh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Long đ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ợc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UNESCO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nhận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sản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thiên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nhiên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giới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năm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1994.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0DDD5-AEBA-481C-8A90-903B701F6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678" y="484423"/>
            <a:ext cx="4478452" cy="3286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78CDE-921F-4136-A49C-EEB7A96F1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8363" l="9585" r="89617">
                        <a14:foregroundMark x1="33706" y1="11948" x2="40895" y2="18331"/>
                        <a14:foregroundMark x1="53035" y1="15876" x2="60543" y2="17512"/>
                        <a14:foregroundMark x1="46486" y1="28478" x2="54473" y2="28642"/>
                        <a14:foregroundMark x1="27955" y1="37971" x2="51118" y2="47627"/>
                        <a14:foregroundMark x1="31629" y1="47300" x2="56709" y2="49755"/>
                        <a14:foregroundMark x1="72045" y1="37643" x2="71246" y2="48609"/>
                        <a14:foregroundMark x1="63259" y1="51555" x2="66773" y2="51718"/>
                        <a14:foregroundMark x1="34345" y1="60556" x2="56869" y2="58429"/>
                        <a14:foregroundMark x1="56869" y1="58429" x2="65016" y2="59574"/>
                        <a14:foregroundMark x1="65016" y1="59574" x2="65815" y2="59411"/>
                        <a14:foregroundMark x1="43930" y1="66776" x2="62939" y2="66612"/>
                        <a14:foregroundMark x1="38818" y1="66121" x2="50799" y2="62029"/>
                        <a14:foregroundMark x1="44409" y1="77087" x2="55911" y2="81342"/>
                        <a14:foregroundMark x1="39936" y1="85597" x2="50160" y2="88543"/>
                        <a14:foregroundMark x1="57827" y1="83306" x2="59425" y2="89525"/>
                        <a14:foregroundMark x1="73003" y1="52537" x2="76997" y2="60229"/>
                        <a14:foregroundMark x1="76997" y1="60229" x2="76198" y2="66612"/>
                        <a14:foregroundMark x1="49201" y1="95090" x2="50799" y2="95090"/>
                        <a14:foregroundMark x1="48722" y1="92962" x2="51278" y2="96563"/>
                        <a14:foregroundMark x1="46645" y1="96236" x2="52236" y2="98363"/>
                      </a14:backgroundRemoval>
                    </a14:imgEffect>
                  </a14:imgLayer>
                </a14:imgProps>
              </a:ext>
            </a:extLst>
          </a:blip>
          <a:srcRect l="24126" t="7116" r="18802" b="-1013"/>
          <a:stretch/>
        </p:blipFill>
        <p:spPr>
          <a:xfrm>
            <a:off x="-20450" y="2416053"/>
            <a:ext cx="2708610" cy="4349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7C52F8-C2BB-437D-BED3-C6A83BEC6F7A}"/>
              </a:ext>
            </a:extLst>
          </p:cNvPr>
          <p:cNvSpPr txBox="1"/>
          <p:nvPr/>
        </p:nvSpPr>
        <p:spPr>
          <a:xfrm>
            <a:off x="6103839" y="2797006"/>
            <a:ext cx="5241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Vịnh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Hạ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Long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2000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hòn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đảo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lớn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nhỏ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hang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đẹp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: hang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Sửng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Sốt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Cung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, hang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Gỗ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,….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A3D35-7102-420C-9FB6-D66418706EA7}"/>
              </a:ext>
            </a:extLst>
          </p:cNvPr>
          <p:cNvSpPr txBox="1"/>
          <p:nvPr/>
        </p:nvSpPr>
        <p:spPr>
          <a:xfrm>
            <a:off x="2810709" y="4577911"/>
            <a:ext cx="861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đến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Vịnh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Hạ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Long, du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khách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rất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nhiều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hoạt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tắm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biển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du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thuyền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Vịnh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thăm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hang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b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</a:rPr>
              <a:t>ơ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thuyền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,…..</a:t>
            </a:r>
          </a:p>
        </p:txBody>
      </p:sp>
    </p:spTree>
    <p:extLst>
      <p:ext uri="{BB962C8B-B14F-4D97-AF65-F5344CB8AC3E}">
        <p14:creationId xmlns:p14="http://schemas.microsoft.com/office/powerpoint/2010/main" val="9860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590DC-7BBF-4852-87EE-8EF4A0E483A2}"/>
              </a:ext>
            </a:extLst>
          </p:cNvPr>
          <p:cNvSpPr/>
          <p:nvPr/>
        </p:nvSpPr>
        <p:spPr>
          <a:xfrm>
            <a:off x="625278" y="422490"/>
            <a:ext cx="11092240" cy="59271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692ED-9674-437C-A3D7-0045E82837B8}"/>
              </a:ext>
            </a:extLst>
          </p:cNvPr>
          <p:cNvSpPr txBox="1"/>
          <p:nvPr/>
        </p:nvSpPr>
        <p:spPr>
          <a:xfrm>
            <a:off x="6042548" y="806348"/>
            <a:ext cx="5384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Kinh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Huế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thuộc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Quần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đô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Huế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lịch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sử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văn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hoá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xây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dựng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dưới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Nguyễn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kỉ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XIX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đến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nửa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kỉ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XX ở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phố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Huế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C52F8-C2BB-437D-BED3-C6A83BEC6F7A}"/>
              </a:ext>
            </a:extLst>
          </p:cNvPr>
          <p:cNvSpPr txBox="1"/>
          <p:nvPr/>
        </p:nvSpPr>
        <p:spPr>
          <a:xfrm>
            <a:off x="6103839" y="2872422"/>
            <a:ext cx="524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Quần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di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tích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cố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đô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Huế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nhận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Di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sản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văn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hoá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thế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giới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năm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1993.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A3D35-7102-420C-9FB6-D66418706EA7}"/>
              </a:ext>
            </a:extLst>
          </p:cNvPr>
          <p:cNvSpPr txBox="1"/>
          <p:nvPr/>
        </p:nvSpPr>
        <p:spPr>
          <a:xfrm>
            <a:off x="2810709" y="4323949"/>
            <a:ext cx="8616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Huế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xây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dựng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bờ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bắc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bao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gồm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Hoành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dân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Hoàng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Hoà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triều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miếu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thờ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Cấm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hoạt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vua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hoàng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5406B5-3A23-49F1-907B-378D22E29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33" y="704990"/>
            <a:ext cx="4339767" cy="2839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78CDE-921F-4136-A49C-EEB7A96F1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8363" l="9585" r="89617">
                        <a14:foregroundMark x1="33706" y1="11948" x2="40895" y2="18331"/>
                        <a14:foregroundMark x1="53035" y1="15876" x2="60543" y2="17512"/>
                        <a14:foregroundMark x1="46486" y1="28478" x2="54473" y2="28642"/>
                        <a14:foregroundMark x1="27955" y1="37971" x2="51118" y2="47627"/>
                        <a14:foregroundMark x1="31629" y1="47300" x2="56709" y2="49755"/>
                        <a14:foregroundMark x1="72045" y1="37643" x2="71246" y2="48609"/>
                        <a14:foregroundMark x1="63259" y1="51555" x2="66773" y2="51718"/>
                        <a14:foregroundMark x1="34345" y1="60556" x2="56869" y2="58429"/>
                        <a14:foregroundMark x1="56869" y1="58429" x2="65016" y2="59574"/>
                        <a14:foregroundMark x1="65016" y1="59574" x2="65815" y2="59411"/>
                        <a14:foregroundMark x1="43930" y1="66776" x2="62939" y2="66612"/>
                        <a14:foregroundMark x1="38818" y1="66121" x2="50799" y2="62029"/>
                        <a14:foregroundMark x1="44409" y1="77087" x2="55911" y2="81342"/>
                        <a14:foregroundMark x1="39936" y1="85597" x2="50160" y2="88543"/>
                        <a14:foregroundMark x1="57827" y1="83306" x2="59425" y2="89525"/>
                        <a14:foregroundMark x1="73003" y1="52537" x2="76997" y2="60229"/>
                        <a14:foregroundMark x1="76997" y1="60229" x2="76198" y2="66612"/>
                        <a14:foregroundMark x1="49201" y1="95090" x2="50799" y2="95090"/>
                        <a14:foregroundMark x1="48722" y1="92962" x2="51278" y2="96563"/>
                        <a14:foregroundMark x1="46645" y1="96236" x2="52236" y2="98363"/>
                      </a14:backgroundRemoval>
                    </a14:imgEffect>
                  </a14:imgLayer>
                </a14:imgProps>
              </a:ext>
            </a:extLst>
          </a:blip>
          <a:srcRect l="24126" t="7116" r="18802" b="-1013"/>
          <a:stretch/>
        </p:blipFill>
        <p:spPr>
          <a:xfrm>
            <a:off x="-20450" y="2416053"/>
            <a:ext cx="2708610" cy="43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5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590DC-7BBF-4852-87EE-8EF4A0E483A2}"/>
              </a:ext>
            </a:extLst>
          </p:cNvPr>
          <p:cNvSpPr/>
          <p:nvPr/>
        </p:nvSpPr>
        <p:spPr>
          <a:xfrm>
            <a:off x="625278" y="422490"/>
            <a:ext cx="11092240" cy="59271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692ED-9674-437C-A3D7-0045E82837B8}"/>
              </a:ext>
            </a:extLst>
          </p:cNvPr>
          <p:cNvSpPr txBox="1"/>
          <p:nvPr/>
        </p:nvSpPr>
        <p:spPr>
          <a:xfrm>
            <a:off x="6042548" y="1054732"/>
            <a:ext cx="538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Bến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Nhà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Rồng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xây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dựng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khoảng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giữa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thế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kỉ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XIX,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nằm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bên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Sài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Gòn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, nay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thuộc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phố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Hồ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Chí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Minh.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C52F8-C2BB-437D-BED3-C6A83BEC6F7A}"/>
              </a:ext>
            </a:extLst>
          </p:cNvPr>
          <p:cNvSpPr txBox="1"/>
          <p:nvPr/>
        </p:nvSpPr>
        <p:spPr>
          <a:xfrm>
            <a:off x="6096000" y="2556892"/>
            <a:ext cx="5241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Năm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1911,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thanh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niên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Nguyễn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này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Chủ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tịch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Hồ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Chí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Minh –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Bác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Hồ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ra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cứu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A3D35-7102-420C-9FB6-D66418706EA7}"/>
              </a:ext>
            </a:extLst>
          </p:cNvPr>
          <p:cNvSpPr txBox="1"/>
          <p:nvPr/>
        </p:nvSpPr>
        <p:spPr>
          <a:xfrm>
            <a:off x="2810709" y="4428383"/>
            <a:ext cx="861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nay,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bến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Rồng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Bảo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tàng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Hồ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Minh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xây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dựng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trưng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bày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liệu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cuộc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đời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hoạt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mạng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Chủ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tịch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Hồ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Minh.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C42D0E-3E8E-469F-8257-73E4C7F54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0" r="1078"/>
          <a:stretch/>
        </p:blipFill>
        <p:spPr>
          <a:xfrm>
            <a:off x="1333855" y="865341"/>
            <a:ext cx="4687873" cy="2848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78CDE-921F-4136-A49C-EEB7A96F1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8363" l="9585" r="89617">
                        <a14:foregroundMark x1="33706" y1="11948" x2="40895" y2="18331"/>
                        <a14:foregroundMark x1="53035" y1="15876" x2="60543" y2="17512"/>
                        <a14:foregroundMark x1="46486" y1="28478" x2="54473" y2="28642"/>
                        <a14:foregroundMark x1="27955" y1="37971" x2="51118" y2="47627"/>
                        <a14:foregroundMark x1="31629" y1="47300" x2="56709" y2="49755"/>
                        <a14:foregroundMark x1="72045" y1="37643" x2="71246" y2="48609"/>
                        <a14:foregroundMark x1="63259" y1="51555" x2="66773" y2="51718"/>
                        <a14:foregroundMark x1="34345" y1="60556" x2="56869" y2="58429"/>
                        <a14:foregroundMark x1="56869" y1="58429" x2="65016" y2="59574"/>
                        <a14:foregroundMark x1="65016" y1="59574" x2="65815" y2="59411"/>
                        <a14:foregroundMark x1="43930" y1="66776" x2="62939" y2="66612"/>
                        <a14:foregroundMark x1="38818" y1="66121" x2="50799" y2="62029"/>
                        <a14:foregroundMark x1="44409" y1="77087" x2="55911" y2="81342"/>
                        <a14:foregroundMark x1="39936" y1="85597" x2="50160" y2="88543"/>
                        <a14:foregroundMark x1="57827" y1="83306" x2="59425" y2="89525"/>
                        <a14:foregroundMark x1="73003" y1="52537" x2="76997" y2="60229"/>
                        <a14:foregroundMark x1="76997" y1="60229" x2="76198" y2="66612"/>
                        <a14:foregroundMark x1="49201" y1="95090" x2="50799" y2="95090"/>
                        <a14:foregroundMark x1="48722" y1="92962" x2="51278" y2="96563"/>
                        <a14:foregroundMark x1="46645" y1="96236" x2="52236" y2="98363"/>
                      </a14:backgroundRemoval>
                    </a14:imgEffect>
                  </a14:imgLayer>
                </a14:imgProps>
              </a:ext>
            </a:extLst>
          </a:blip>
          <a:srcRect l="24126" t="7116" r="18802" b="-1013"/>
          <a:stretch/>
        </p:blipFill>
        <p:spPr>
          <a:xfrm>
            <a:off x="-20450" y="2416053"/>
            <a:ext cx="2708610" cy="43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312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590DC-7BBF-4852-87EE-8EF4A0E483A2}"/>
              </a:ext>
            </a:extLst>
          </p:cNvPr>
          <p:cNvSpPr/>
          <p:nvPr/>
        </p:nvSpPr>
        <p:spPr>
          <a:xfrm>
            <a:off x="625278" y="460197"/>
            <a:ext cx="11092240" cy="59271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78CDE-921F-4136-A49C-EEB7A96F1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8363" l="9585" r="89617">
                        <a14:foregroundMark x1="33706" y1="11948" x2="40895" y2="18331"/>
                        <a14:foregroundMark x1="53035" y1="15876" x2="60543" y2="17512"/>
                        <a14:foregroundMark x1="46486" y1="28478" x2="54473" y2="28642"/>
                        <a14:foregroundMark x1="27955" y1="37971" x2="51118" y2="47627"/>
                        <a14:foregroundMark x1="31629" y1="47300" x2="56709" y2="49755"/>
                        <a14:foregroundMark x1="72045" y1="37643" x2="71246" y2="48609"/>
                        <a14:foregroundMark x1="63259" y1="51555" x2="66773" y2="51718"/>
                        <a14:foregroundMark x1="34345" y1="60556" x2="56869" y2="58429"/>
                        <a14:foregroundMark x1="56869" y1="58429" x2="65016" y2="59574"/>
                        <a14:foregroundMark x1="65016" y1="59574" x2="65815" y2="59411"/>
                        <a14:foregroundMark x1="43930" y1="66776" x2="62939" y2="66612"/>
                        <a14:foregroundMark x1="38818" y1="66121" x2="50799" y2="62029"/>
                        <a14:foregroundMark x1="44409" y1="77087" x2="55911" y2="81342"/>
                        <a14:foregroundMark x1="39936" y1="85597" x2="50160" y2="88543"/>
                        <a14:foregroundMark x1="57827" y1="83306" x2="59425" y2="89525"/>
                        <a14:foregroundMark x1="73003" y1="52537" x2="76997" y2="60229"/>
                        <a14:foregroundMark x1="76997" y1="60229" x2="76198" y2="66612"/>
                        <a14:foregroundMark x1="49201" y1="95090" x2="50799" y2="95090"/>
                        <a14:foregroundMark x1="48722" y1="92962" x2="51278" y2="96563"/>
                        <a14:foregroundMark x1="46645" y1="96236" x2="52236" y2="98363"/>
                      </a14:backgroundRemoval>
                    </a14:imgEffect>
                  </a14:imgLayer>
                </a14:imgProps>
              </a:ext>
            </a:extLst>
          </a:blip>
          <a:srcRect l="24126" t="7116" r="18802" b="-1013"/>
          <a:stretch/>
        </p:blipFill>
        <p:spPr>
          <a:xfrm>
            <a:off x="474482" y="2048408"/>
            <a:ext cx="2708610" cy="4349395"/>
          </a:xfrm>
          <a:prstGeom prst="rect">
            <a:avLst/>
          </a:prstGeom>
        </p:spPr>
      </p:pic>
      <p:pic>
        <p:nvPicPr>
          <p:cNvPr id="4098" name="Picture 2" descr="Hình ảnh Phim Hoạt Hình Hộp Thoại Dễ Thương Vụ Nổ Bong Bóng Mây Khung Thoại  Có Thể Dùng để Sử Dụng Thương Mại PNG , Hộp Thoại, Bong Bóng, Khung PNG">
            <a:extLst>
              <a:ext uri="{FF2B5EF4-FFF2-40B4-BE49-F238E27FC236}">
                <a16:creationId xmlns:a16="http://schemas.microsoft.com/office/drawing/2014/main" id="{ED048771-09EB-4E12-B2C7-889022B03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2822" r="6030" b="22436"/>
          <a:stretch/>
        </p:blipFill>
        <p:spPr bwMode="auto">
          <a:xfrm>
            <a:off x="3183092" y="895777"/>
            <a:ext cx="6856454" cy="425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9692ED-9674-437C-A3D7-0045E82837B8}"/>
              </a:ext>
            </a:extLst>
          </p:cNvPr>
          <p:cNvSpPr txBox="1"/>
          <p:nvPr/>
        </p:nvSpPr>
        <p:spPr>
          <a:xfrm>
            <a:off x="4469825" y="2048408"/>
            <a:ext cx="44667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Hãy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giới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thiệu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thêm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cho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mình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một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số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di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tích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lịch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sử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-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văn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hoá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hoặc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cảnh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quan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thiên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nhiên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ở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địa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phương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bạn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nhé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San Francisco Display Black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319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753F7-95DC-46B8-97F0-A4DE9200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/>
          <a:stretch/>
        </p:blipFill>
        <p:spPr>
          <a:xfrm>
            <a:off x="0" y="0"/>
            <a:ext cx="12192000" cy="68474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590DC-7BBF-4852-87EE-8EF4A0E483A2}"/>
              </a:ext>
            </a:extLst>
          </p:cNvPr>
          <p:cNvSpPr/>
          <p:nvPr/>
        </p:nvSpPr>
        <p:spPr>
          <a:xfrm>
            <a:off x="625278" y="460197"/>
            <a:ext cx="11092240" cy="59271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78CDE-921F-4136-A49C-EEB7A96F1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8363" l="9585" r="89617">
                        <a14:foregroundMark x1="33706" y1="11948" x2="40895" y2="18331"/>
                        <a14:foregroundMark x1="53035" y1="15876" x2="60543" y2="17512"/>
                        <a14:foregroundMark x1="46486" y1="28478" x2="54473" y2="28642"/>
                        <a14:foregroundMark x1="27955" y1="37971" x2="51118" y2="47627"/>
                        <a14:foregroundMark x1="31629" y1="47300" x2="56709" y2="49755"/>
                        <a14:foregroundMark x1="72045" y1="37643" x2="71246" y2="48609"/>
                        <a14:foregroundMark x1="63259" y1="51555" x2="66773" y2="51718"/>
                        <a14:foregroundMark x1="34345" y1="60556" x2="56869" y2="58429"/>
                        <a14:foregroundMark x1="56869" y1="58429" x2="65016" y2="59574"/>
                        <a14:foregroundMark x1="65016" y1="59574" x2="65815" y2="59411"/>
                        <a14:foregroundMark x1="43930" y1="66776" x2="62939" y2="66612"/>
                        <a14:foregroundMark x1="38818" y1="66121" x2="50799" y2="62029"/>
                        <a14:foregroundMark x1="44409" y1="77087" x2="55911" y2="81342"/>
                        <a14:foregroundMark x1="39936" y1="85597" x2="50160" y2="88543"/>
                        <a14:foregroundMark x1="57827" y1="83306" x2="59425" y2="89525"/>
                        <a14:foregroundMark x1="73003" y1="52537" x2="76997" y2="60229"/>
                        <a14:foregroundMark x1="76997" y1="60229" x2="76198" y2="66612"/>
                        <a14:foregroundMark x1="49201" y1="95090" x2="50799" y2="95090"/>
                        <a14:foregroundMark x1="48722" y1="92962" x2="51278" y2="96563"/>
                        <a14:foregroundMark x1="46645" y1="96236" x2="52236" y2="98363"/>
                      </a14:backgroundRemoval>
                    </a14:imgEffect>
                  </a14:imgLayer>
                </a14:imgProps>
              </a:ext>
            </a:extLst>
          </a:blip>
          <a:srcRect l="24126" t="7116" r="18802" b="-1013"/>
          <a:stretch/>
        </p:blipFill>
        <p:spPr>
          <a:xfrm>
            <a:off x="474482" y="2048408"/>
            <a:ext cx="2708610" cy="4349395"/>
          </a:xfrm>
          <a:prstGeom prst="rect">
            <a:avLst/>
          </a:prstGeom>
        </p:spPr>
      </p:pic>
      <p:pic>
        <p:nvPicPr>
          <p:cNvPr id="6148" name="Picture 4" descr="TOP 26 danh lam thắng cảnh Việt Nam nổi tiếng thế giới - Travelgear Blog">
            <a:extLst>
              <a:ext uri="{FF2B5EF4-FFF2-40B4-BE49-F238E27FC236}">
                <a16:creationId xmlns:a16="http://schemas.microsoft.com/office/drawing/2014/main" id="{C10AFE27-7E51-43A2-8CED-797EE113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421" y="728154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Đẹp mê mẩn cảnh đẹp Việt Nam từ trên cao - Tổng cục Du lịch">
            <a:extLst>
              <a:ext uri="{FF2B5EF4-FFF2-40B4-BE49-F238E27FC236}">
                <a16:creationId xmlns:a16="http://schemas.microsoft.com/office/drawing/2014/main" id="{8CD48BEF-D630-4AA6-B9D0-0504B03A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38" y="728154"/>
            <a:ext cx="392783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op những cảnh đẹp Đà Lạt được du khách check in nhiều nhất">
            <a:extLst>
              <a:ext uri="{FF2B5EF4-FFF2-40B4-BE49-F238E27FC236}">
                <a16:creationId xmlns:a16="http://schemas.microsoft.com/office/drawing/2014/main" id="{D0B3041F-EEB9-477D-A8CC-69D656DC1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9"/>
          <a:stretch/>
        </p:blipFill>
        <p:spPr bwMode="auto">
          <a:xfrm>
            <a:off x="3183092" y="3682941"/>
            <a:ext cx="3898329" cy="21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12A5A4-35A8-496F-A578-AA21AE63D90A}"/>
              </a:ext>
            </a:extLst>
          </p:cNvPr>
          <p:cNvSpPr/>
          <p:nvPr/>
        </p:nvSpPr>
        <p:spPr>
          <a:xfrm>
            <a:off x="3183092" y="5308847"/>
            <a:ext cx="1468807" cy="5049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6" name="Picture 12" descr="Tháp Rùa Hồ Gươm vẻ đẹp NGÀN NĂM văn hiến Tháp Rùa Hồ Gươm">
            <a:extLst>
              <a:ext uri="{FF2B5EF4-FFF2-40B4-BE49-F238E27FC236}">
                <a16:creationId xmlns:a16="http://schemas.microsoft.com/office/drawing/2014/main" id="{9EA2B93A-1943-4C8B-8DFE-A48173F4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38" y="3655287"/>
            <a:ext cx="3927835" cy="215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845DA8-4D7C-44DC-80F0-490DDA49A576}"/>
              </a:ext>
            </a:extLst>
          </p:cNvPr>
          <p:cNvSpPr/>
          <p:nvPr/>
        </p:nvSpPr>
        <p:spPr>
          <a:xfrm>
            <a:off x="3271421" y="2604487"/>
            <a:ext cx="1593542" cy="5049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F0D2F43-9F07-4D09-BE31-5012CC56FF33}"/>
              </a:ext>
            </a:extLst>
          </p:cNvPr>
          <p:cNvSpPr/>
          <p:nvPr/>
        </p:nvSpPr>
        <p:spPr>
          <a:xfrm>
            <a:off x="7341937" y="2594589"/>
            <a:ext cx="1899717" cy="5049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D44261B-A163-4ED7-8404-DE7F6DCB081A}"/>
              </a:ext>
            </a:extLst>
          </p:cNvPr>
          <p:cNvSpPr/>
          <p:nvPr/>
        </p:nvSpPr>
        <p:spPr>
          <a:xfrm>
            <a:off x="7341937" y="5283098"/>
            <a:ext cx="1593542" cy="5049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517</Words>
  <Application>Microsoft Office PowerPoint</Application>
  <PresentationFormat>Widescreen</PresentationFormat>
  <Paragraphs>29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San Francisco Display Black</vt:lpstr>
      <vt:lpstr>AvantGarde</vt:lpstr>
      <vt:lpstr>Arial</vt:lpstr>
      <vt:lpstr>Times New Roman</vt:lpstr>
      <vt:lpstr>UTM NguyenHa 01</vt:lpstr>
      <vt:lpstr>Calibri Light</vt:lpstr>
      <vt:lpstr>Calibri</vt:lpstr>
      <vt:lpstr>Wingdings</vt:lpstr>
      <vt:lpstr>SVN-Vanessas Valentine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Phương Thảo</dc:creator>
  <cp:lastModifiedBy>minhkhanh.t93@gmail.com</cp:lastModifiedBy>
  <cp:revision>48</cp:revision>
  <dcterms:created xsi:type="dcterms:W3CDTF">2022-07-31T03:14:23Z</dcterms:created>
  <dcterms:modified xsi:type="dcterms:W3CDTF">2025-12-28T14:34:29Z</dcterms:modified>
</cp:coreProperties>
</file>